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9176" autoAdjust="0"/>
  </p:normalViewPr>
  <p:slideViewPr>
    <p:cSldViewPr>
      <p:cViewPr varScale="1">
        <p:scale>
          <a:sx n="125" d="100"/>
          <a:sy n="125" d="100"/>
        </p:scale>
        <p:origin x="241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175063-9993-4DEC-A066-72797459C389}" type="datetimeFigureOut">
              <a:rPr lang="en-US" smtClean="0"/>
              <a:t>4/17/2022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3A1022-717D-459B-AEC5-1E47678CE4CD}" type="slidenum">
              <a:rPr lang="en-US" smtClean="0"/>
              <a:t>‹#›</a:t>
            </a:fld>
            <a:endParaRPr lang="en-US"/>
          </a:p>
        </p:txBody>
      </p:sp>
    </p:spTree>
    <p:extLst>
      <p:ext uri="{BB962C8B-B14F-4D97-AF65-F5344CB8AC3E}">
        <p14:creationId xmlns:p14="http://schemas.microsoft.com/office/powerpoint/2010/main" val="655158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SaTC is a multi-disciplinary program, and PI Meeting</a:t>
            </a:r>
            <a:r>
              <a:rPr lang="en-US" baseline="0" dirty="0"/>
              <a:t> attendees include academics, industry professionals, government representatives, and others with wide-ranging expertise. Building continuing support for the SaTC program and growing the security and privacy research community requires that we convey the essence and broader impacts of SaTC-funded research to diverse stakeholders in a clear, concise, and visual way, quantifying impacts where possible.  The summary slide  should be understandable by the broader security and privacy research community, including those researchers that don’t work in your specific research domain.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Use this template as a guide to ensure your slide addresses the topics identified. </a:t>
            </a:r>
            <a:r>
              <a:rPr lang="en-US" baseline="0"/>
              <a:t>This slide </a:t>
            </a:r>
            <a:r>
              <a:rPr lang="en-US" baseline="0" dirty="0"/>
              <a:t>may be used to introduce your project and/or promote the SaTC program both within and outside NSF.      </a:t>
            </a:r>
            <a:endParaRPr lang="en-US" dirty="0"/>
          </a:p>
          <a:p>
            <a:endParaRPr lang="en-US" dirty="0"/>
          </a:p>
        </p:txBody>
      </p:sp>
      <p:sp>
        <p:nvSpPr>
          <p:cNvPr id="4" name="Slide Number Placeholder 3"/>
          <p:cNvSpPr>
            <a:spLocks noGrp="1"/>
          </p:cNvSpPr>
          <p:nvPr>
            <p:ph type="sldNum" sz="quarter" idx="10"/>
          </p:nvPr>
        </p:nvSpPr>
        <p:spPr/>
        <p:txBody>
          <a:bodyPr/>
          <a:lstStyle/>
          <a:p>
            <a:fld id="{DD3A1022-717D-459B-AEC5-1E47678CE4CD}" type="slidenum">
              <a:rPr lang="en-US" smtClean="0"/>
              <a:t>1</a:t>
            </a:fld>
            <a:endParaRPr lang="en-US"/>
          </a:p>
        </p:txBody>
      </p:sp>
    </p:spTree>
    <p:extLst>
      <p:ext uri="{BB962C8B-B14F-4D97-AF65-F5344CB8AC3E}">
        <p14:creationId xmlns:p14="http://schemas.microsoft.com/office/powerpoint/2010/main" val="915685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D1515FE-86DA-46E8-97A8-F979ED4F2AC8}"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2168139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944772" cy="609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515FE-86DA-46E8-97A8-F979ED4F2AC8}"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1083100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515FE-86DA-46E8-97A8-F979ED4F2AC8}"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1407477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944772" cy="6096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515FE-86DA-46E8-97A8-F979ED4F2AC8}"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266809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1515FE-86DA-46E8-97A8-F979ED4F2AC8}"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409943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944772" cy="609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515FE-86DA-46E8-97A8-F979ED4F2AC8}"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34146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944772" cy="609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1515FE-86DA-46E8-97A8-F979ED4F2AC8}" type="datetimeFigureOut">
              <a:rPr lang="en-US" smtClean="0"/>
              <a:t>4/17/2022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2196687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944772" cy="6096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5D1515FE-86DA-46E8-97A8-F979ED4F2AC8}" type="datetimeFigureOut">
              <a:rPr lang="en-US" smtClean="0"/>
              <a:t>4/17/2022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1608078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515FE-86DA-46E8-97A8-F979ED4F2AC8}" type="datetimeFigureOut">
              <a:rPr lang="en-US" smtClean="0"/>
              <a:t>4/17/2022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376355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1515FE-86DA-46E8-97A8-F979ED4F2AC8}"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318368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1515FE-86DA-46E8-97A8-F979ED4F2AC8}"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3402786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9474" y="12954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515FE-86DA-46E8-97A8-F979ED4F2AC8}" type="datetimeFigureOut">
              <a:rPr lang="en-US" smtClean="0"/>
              <a:t>4/17/2022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CD605-7E30-478A-B494-E42CC6F5E88E}" type="slidenum">
              <a:rPr lang="en-US" smtClean="0"/>
              <a:t>‹#›</a:t>
            </a:fld>
            <a:endParaRPr lang="en-US"/>
          </a:p>
        </p:txBody>
      </p:sp>
      <p:sp>
        <p:nvSpPr>
          <p:cNvPr id="8" name="TextBox 7"/>
          <p:cNvSpPr txBox="1"/>
          <p:nvPr userDrawn="1"/>
        </p:nvSpPr>
        <p:spPr>
          <a:xfrm>
            <a:off x="2133600" y="3962400"/>
            <a:ext cx="6248400" cy="523220"/>
          </a:xfrm>
          <a:prstGeom prst="rect">
            <a:avLst/>
          </a:prstGeom>
          <a:noFill/>
          <a:effectLst>
            <a:glow rad="63500">
              <a:schemeClr val="accent3">
                <a:satMod val="175000"/>
                <a:alpha val="40000"/>
              </a:schemeClr>
            </a:glow>
          </a:effectLst>
        </p:spPr>
        <p:txBody>
          <a:bodyPr wrap="square" rtlCol="0">
            <a:spAutoFit/>
          </a:bodyPr>
          <a:lstStyle/>
          <a:p>
            <a:pPr algn="ctr"/>
            <a:r>
              <a:rPr lang="en-US" sz="1600" b="1" dirty="0">
                <a:solidFill>
                  <a:schemeClr val="bg1"/>
                </a:solidFill>
              </a:rPr>
              <a:t>Sixth Annual Cyber-Physical Systems Principal Investigators’ Meeting</a:t>
            </a:r>
            <a:br>
              <a:rPr lang="en-US" sz="1600" b="1" dirty="0">
                <a:solidFill>
                  <a:schemeClr val="bg1"/>
                </a:solidFill>
              </a:rPr>
            </a:br>
            <a:r>
              <a:rPr lang="en-US" sz="1200" b="1" dirty="0">
                <a:solidFill>
                  <a:schemeClr val="bg1"/>
                </a:solidFill>
              </a:rPr>
              <a:t>Arlington, VA – November 16-17, 2015</a:t>
            </a:r>
          </a:p>
        </p:txBody>
      </p:sp>
    </p:spTree>
    <p:extLst>
      <p:ext uri="{BB962C8B-B14F-4D97-AF65-F5344CB8AC3E}">
        <p14:creationId xmlns:p14="http://schemas.microsoft.com/office/powerpoint/2010/main" val="4200027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lang="en-US" sz="1600" b="1" kern="1200" baseline="0" dirty="0" smtClean="0">
          <a:solidFill>
            <a:schemeClr val="bg1"/>
          </a:solidFill>
          <a:effectLst>
            <a:outerShdw blurRad="53975" dist="114300" dir="2700000" algn="tl">
              <a:srgbClr val="000000">
                <a:alpha val="43000"/>
              </a:srgbClr>
            </a:outerShdw>
          </a:effectLst>
          <a:latin typeface="Calibri" panose="020F0502020204030204" pitchFamily="34" charset="0"/>
          <a:ea typeface="+mj-ea"/>
          <a:cs typeface="+mj-cs"/>
          <a:sym typeface="Wingdings 2"/>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inghe@psu.edu"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mcdaniel@cse.psu.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6362700" y="1828800"/>
            <a:ext cx="2628900" cy="19050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700" b="1" u="sng" dirty="0"/>
              <a:t>Scientific Impact: </a:t>
            </a:r>
          </a:p>
          <a:p>
            <a:pPr marL="228600" indent="-228600"/>
            <a:r>
              <a:rPr lang="en-US" sz="1400" dirty="0" smtClean="0"/>
              <a:t>Identify new attacks exploiting the vulnerabilities of SDN through </a:t>
            </a:r>
            <a:r>
              <a:rPr lang="en-US" sz="1400" b="1" i="1" dirty="0" smtClean="0"/>
              <a:t>adversarial reconnaissance</a:t>
            </a:r>
            <a:r>
              <a:rPr lang="en-US" sz="1400" b="1" dirty="0"/>
              <a:t>:</a:t>
            </a:r>
            <a:endParaRPr lang="en-US" sz="1400" dirty="0" smtClean="0"/>
          </a:p>
          <a:p>
            <a:pPr marL="457200" lvl="1" indent="-168275"/>
            <a:r>
              <a:rPr lang="en-US" sz="1200" dirty="0" smtClean="0"/>
              <a:t>What information can be learned by an adversary </a:t>
            </a:r>
          </a:p>
          <a:p>
            <a:pPr marL="630238" lvl="1" indent="-173038">
              <a:buNone/>
            </a:pPr>
            <a:r>
              <a:rPr lang="en-US" sz="1200" dirty="0" smtClean="0">
                <a:sym typeface="Wingdings" panose="05000000000000000000" pitchFamily="2" charset="2"/>
              </a:rPr>
              <a:t> </a:t>
            </a:r>
            <a:r>
              <a:rPr lang="en-US" sz="1200" dirty="0" smtClean="0"/>
              <a:t>static configuration parameters &amp; dynamic traffic parameters</a:t>
            </a:r>
          </a:p>
          <a:p>
            <a:pPr marL="457200" lvl="1" indent="-168275"/>
            <a:r>
              <a:rPr lang="en-US" sz="1200" dirty="0" smtClean="0"/>
              <a:t>What is the consequence of exposing this information </a:t>
            </a:r>
          </a:p>
          <a:p>
            <a:pPr marL="574675" lvl="2" indent="-111125">
              <a:buNone/>
            </a:pPr>
            <a:r>
              <a:rPr lang="en-US" sz="1200" dirty="0" smtClean="0">
                <a:sym typeface="Wingdings" panose="05000000000000000000" pitchFamily="2" charset="2"/>
              </a:rPr>
              <a:t> </a:t>
            </a:r>
            <a:r>
              <a:rPr lang="en-US" sz="1200" dirty="0" smtClean="0"/>
              <a:t>intelligent attacks</a:t>
            </a:r>
            <a:endParaRPr lang="en-US" sz="1200" dirty="0"/>
          </a:p>
        </p:txBody>
      </p:sp>
      <p:sp>
        <p:nvSpPr>
          <p:cNvPr id="12" name="Content Placeholder 2"/>
          <p:cNvSpPr txBox="1">
            <a:spLocks/>
          </p:cNvSpPr>
          <p:nvPr/>
        </p:nvSpPr>
        <p:spPr>
          <a:xfrm>
            <a:off x="228600" y="4038600"/>
            <a:ext cx="2766848" cy="203854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u="sng" dirty="0"/>
              <a:t>Solution: </a:t>
            </a:r>
          </a:p>
          <a:p>
            <a:pPr marL="228600" indent="-228600"/>
            <a:r>
              <a:rPr lang="en-US" sz="1200" b="1" i="1" dirty="0" smtClean="0"/>
              <a:t>Adversarial inference </a:t>
            </a:r>
            <a:r>
              <a:rPr lang="en-US" sz="1200" dirty="0" smtClean="0"/>
              <a:t>and </a:t>
            </a:r>
            <a:r>
              <a:rPr lang="en-US" sz="1200" b="1" i="1" dirty="0" smtClean="0"/>
              <a:t>intelligent attacks </a:t>
            </a:r>
            <a:r>
              <a:rPr lang="en-US" sz="1200" dirty="0" smtClean="0"/>
              <a:t>on SDN:</a:t>
            </a:r>
          </a:p>
          <a:p>
            <a:pPr marL="457200" lvl="1" indent="-230188"/>
            <a:r>
              <a:rPr lang="en-US" sz="1000" dirty="0" smtClean="0"/>
              <a:t>Host-based reconnaissance &amp; attack </a:t>
            </a:r>
          </a:p>
          <a:p>
            <a:pPr marL="574675" lvl="2" indent="-111125"/>
            <a:r>
              <a:rPr lang="en-US" sz="1000" dirty="0" smtClean="0"/>
              <a:t>E.g., use RTTS to infer flow table size/policy/load </a:t>
            </a:r>
            <a:r>
              <a:rPr lang="en-US" sz="1000" dirty="0" smtClean="0">
                <a:sym typeface="Wingdings" panose="05000000000000000000" pitchFamily="2" charset="2"/>
              </a:rPr>
              <a:t> intelligent </a:t>
            </a:r>
            <a:r>
              <a:rPr lang="en-US" sz="1000" dirty="0" err="1" smtClean="0">
                <a:sym typeface="Wingdings" panose="05000000000000000000" pitchFamily="2" charset="2"/>
              </a:rPr>
              <a:t>DoS</a:t>
            </a:r>
            <a:r>
              <a:rPr lang="en-US" sz="1000" dirty="0" smtClean="0">
                <a:sym typeface="Wingdings" panose="05000000000000000000" pitchFamily="2" charset="2"/>
              </a:rPr>
              <a:t> attack </a:t>
            </a:r>
            <a:endParaRPr lang="en-US" sz="1000" dirty="0" smtClean="0"/>
          </a:p>
          <a:p>
            <a:pPr marL="457200" lvl="1" indent="-230188"/>
            <a:r>
              <a:rPr lang="en-US" sz="1000" dirty="0" smtClean="0"/>
              <a:t>Switch-based reconnaissance &amp; attack </a:t>
            </a:r>
          </a:p>
          <a:p>
            <a:pPr marL="574675" lvl="2" indent="-111125"/>
            <a:r>
              <a:rPr lang="en-US" sz="1000" dirty="0" smtClean="0"/>
              <a:t>E.g., use own loads to infer load distribution at other switches </a:t>
            </a:r>
            <a:r>
              <a:rPr lang="en-US" sz="1000" dirty="0" smtClean="0">
                <a:sym typeface="Wingdings" panose="05000000000000000000" pitchFamily="2" charset="2"/>
              </a:rPr>
              <a:t> intelligent misreporting attack on load balancer</a:t>
            </a:r>
            <a:endParaRPr lang="en-US" sz="1000" dirty="0"/>
          </a:p>
        </p:txBody>
      </p:sp>
      <p:sp>
        <p:nvSpPr>
          <p:cNvPr id="14" name="Content Placeholder 2"/>
          <p:cNvSpPr txBox="1">
            <a:spLocks/>
          </p:cNvSpPr>
          <p:nvPr/>
        </p:nvSpPr>
        <p:spPr>
          <a:xfrm>
            <a:off x="228600" y="1828801"/>
            <a:ext cx="2736454" cy="19050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100" b="1" u="sng" dirty="0"/>
              <a:t>Challenge: </a:t>
            </a:r>
          </a:p>
          <a:p>
            <a:r>
              <a:rPr lang="en-US" sz="1800" dirty="0" smtClean="0"/>
              <a:t>The </a:t>
            </a:r>
            <a:r>
              <a:rPr lang="en-US" sz="1800" b="1" i="1" dirty="0" smtClean="0"/>
              <a:t>data-control plane separation </a:t>
            </a:r>
            <a:r>
              <a:rPr lang="en-US" sz="1800" dirty="0" smtClean="0"/>
              <a:t>in SDN introduces new attack surfaces: </a:t>
            </a:r>
          </a:p>
          <a:p>
            <a:pPr lvl="1"/>
            <a:r>
              <a:rPr lang="en-US" sz="1500" dirty="0"/>
              <a:t>D</a:t>
            </a:r>
            <a:r>
              <a:rPr lang="en-US" sz="1500" dirty="0" smtClean="0"/>
              <a:t>ata plane relies on commands from a remote controller</a:t>
            </a:r>
          </a:p>
          <a:p>
            <a:pPr lvl="1"/>
            <a:r>
              <a:rPr lang="en-US" sz="1500" dirty="0"/>
              <a:t>C</a:t>
            </a:r>
            <a:r>
              <a:rPr lang="en-US" sz="1500" dirty="0" smtClean="0"/>
              <a:t>ontrol plane relies on network state reported by distributed switches</a:t>
            </a:r>
          </a:p>
          <a:p>
            <a:endParaRPr lang="en-US" sz="2100" dirty="0"/>
          </a:p>
        </p:txBody>
      </p:sp>
      <p:sp>
        <p:nvSpPr>
          <p:cNvPr id="15" name="Content Placeholder 2"/>
          <p:cNvSpPr txBox="1">
            <a:spLocks/>
          </p:cNvSpPr>
          <p:nvPr/>
        </p:nvSpPr>
        <p:spPr>
          <a:xfrm>
            <a:off x="6553200" y="4038601"/>
            <a:ext cx="2495858" cy="23622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u="sng" dirty="0"/>
              <a:t>Broader Impact and Broader Participation: </a:t>
            </a:r>
          </a:p>
          <a:p>
            <a:r>
              <a:rPr lang="en-US" sz="1400" dirty="0" smtClean="0"/>
              <a:t>Raise awareness of SDN’s vulnerabilities and motivate new designs with better resilience</a:t>
            </a:r>
            <a:endParaRPr lang="en-US" sz="1400" dirty="0"/>
          </a:p>
          <a:p>
            <a:r>
              <a:rPr lang="en-US" sz="1400" dirty="0" smtClean="0"/>
              <a:t>Disseminate results to the research community (1 INFOCOM, 1 ICDCS, 1 </a:t>
            </a:r>
            <a:r>
              <a:rPr lang="en-US" sz="1400" dirty="0" err="1" smtClean="0"/>
              <a:t>SecureComm</a:t>
            </a:r>
            <a:r>
              <a:rPr lang="en-US" sz="1400" dirty="0" smtClean="0"/>
              <a:t>, 3 journals, open-source code)</a:t>
            </a:r>
            <a:endParaRPr lang="en-US" sz="1400" dirty="0"/>
          </a:p>
          <a:p>
            <a:r>
              <a:rPr lang="en-US" sz="1400" dirty="0" smtClean="0"/>
              <a:t>Train next-generation network and security workforce (2 PhD, 3 MS, including 2 female)</a:t>
            </a:r>
          </a:p>
          <a:p>
            <a:r>
              <a:rPr lang="en-US" sz="1400" dirty="0" smtClean="0"/>
              <a:t>Support BPC activities (Girls Who Code, CSE Girls’ Camp)</a:t>
            </a:r>
            <a:endParaRPr lang="en-US" sz="1400" dirty="0"/>
          </a:p>
        </p:txBody>
      </p:sp>
      <p:cxnSp>
        <p:nvCxnSpPr>
          <p:cNvPr id="19" name="Straight Connector 18"/>
          <p:cNvCxnSpPr/>
          <p:nvPr/>
        </p:nvCxnSpPr>
        <p:spPr>
          <a:xfrm flipV="1">
            <a:off x="450454" y="3808056"/>
            <a:ext cx="2216546" cy="1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553200" y="3808056"/>
            <a:ext cx="22860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2667000" y="1600200"/>
            <a:ext cx="3886200" cy="4553146"/>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p:cNvSpPr txBox="1">
            <a:spLocks/>
          </p:cNvSpPr>
          <p:nvPr/>
        </p:nvSpPr>
        <p:spPr>
          <a:xfrm>
            <a:off x="228600" y="6153346"/>
            <a:ext cx="2354436" cy="58483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100" dirty="0"/>
              <a:t>Award</a:t>
            </a:r>
            <a:r>
              <a:rPr lang="en-US" sz="1100" dirty="0" smtClean="0"/>
              <a:t>#: 1946022, Awardee: Penn State University,  PI: Ting He, Co-PI: Patrick McDaniel, Email: </a:t>
            </a:r>
            <a:r>
              <a:rPr lang="en-US" sz="1100" dirty="0" smtClean="0">
                <a:hlinkClick r:id="rId3"/>
              </a:rPr>
              <a:t>tinghe@psu.edu</a:t>
            </a:r>
            <a:r>
              <a:rPr lang="en-US" sz="1100" dirty="0" smtClean="0"/>
              <a:t>, </a:t>
            </a:r>
            <a:r>
              <a:rPr lang="en-US" sz="1100" dirty="0" smtClean="0">
                <a:hlinkClick r:id="rId4"/>
              </a:rPr>
              <a:t>mcdaniel@cse.psu.edu</a:t>
            </a:r>
            <a:r>
              <a:rPr lang="en-US" sz="1100" dirty="0" smtClean="0"/>
              <a:t> </a:t>
            </a:r>
            <a:endParaRPr lang="en-US" sz="1100" dirty="0"/>
          </a:p>
        </p:txBody>
      </p:sp>
      <p:sp>
        <p:nvSpPr>
          <p:cNvPr id="2" name="Rectangle 1"/>
          <p:cNvSpPr/>
          <p:nvPr/>
        </p:nvSpPr>
        <p:spPr>
          <a:xfrm>
            <a:off x="808498" y="381000"/>
            <a:ext cx="7737375" cy="830997"/>
          </a:xfrm>
          <a:prstGeom prst="rect">
            <a:avLst/>
          </a:prstGeom>
        </p:spPr>
        <p:txBody>
          <a:bodyPr wrap="none">
            <a:spAutoFit/>
          </a:bodyPr>
          <a:lstStyle/>
          <a:p>
            <a:pPr algn="ctr"/>
            <a:r>
              <a:rPr lang="en-US" sz="2400" b="1" dirty="0" err="1" smtClean="0"/>
              <a:t>SaTC</a:t>
            </a:r>
            <a:r>
              <a:rPr lang="en-US" sz="2400" b="1" dirty="0" smtClean="0"/>
              <a:t>: CORE: Small: Adversarial Network Reconnaissance in </a:t>
            </a:r>
          </a:p>
          <a:p>
            <a:pPr algn="ctr"/>
            <a:r>
              <a:rPr lang="en-US" sz="2400" b="1" dirty="0" smtClean="0"/>
              <a:t>Software Defined Networking</a:t>
            </a:r>
            <a:endParaRPr lang="en-US" sz="2400" dirty="0"/>
          </a:p>
        </p:txBody>
      </p:sp>
      <p:pic>
        <p:nvPicPr>
          <p:cNvPr id="23" name="Picture 22"/>
          <p:cNvPicPr>
            <a:picLocks noChangeAspect="1"/>
          </p:cNvPicPr>
          <p:nvPr/>
        </p:nvPicPr>
        <p:blipFill>
          <a:blip r:embed="rId5"/>
          <a:stretch>
            <a:fillRect/>
          </a:stretch>
        </p:blipFill>
        <p:spPr>
          <a:xfrm>
            <a:off x="6138518" y="1206536"/>
            <a:ext cx="2700682" cy="546064"/>
          </a:xfrm>
          <a:prstGeom prst="rect">
            <a:avLst/>
          </a:prstGeom>
        </p:spPr>
      </p:pic>
      <p:grpSp>
        <p:nvGrpSpPr>
          <p:cNvPr id="24" name="Group 23"/>
          <p:cNvGrpSpPr/>
          <p:nvPr/>
        </p:nvGrpSpPr>
        <p:grpSpPr>
          <a:xfrm>
            <a:off x="2819400" y="1678843"/>
            <a:ext cx="3642167" cy="4356113"/>
            <a:chOff x="2747003" y="1678843"/>
            <a:chExt cx="3642167" cy="4356113"/>
          </a:xfrm>
        </p:grpSpPr>
        <p:grpSp>
          <p:nvGrpSpPr>
            <p:cNvPr id="25" name="Group 24"/>
            <p:cNvGrpSpPr/>
            <p:nvPr/>
          </p:nvGrpSpPr>
          <p:grpSpPr>
            <a:xfrm>
              <a:off x="3153636" y="1937235"/>
              <a:ext cx="3094764" cy="4097721"/>
              <a:chOff x="1566531" y="1371641"/>
              <a:chExt cx="6008521" cy="5617625"/>
            </a:xfrm>
          </p:grpSpPr>
          <p:sp>
            <p:nvSpPr>
              <p:cNvPr id="36" name="Rectangle 35"/>
              <p:cNvSpPr/>
              <p:nvPr/>
            </p:nvSpPr>
            <p:spPr bwMode="auto">
              <a:xfrm>
                <a:off x="1931656" y="2023545"/>
                <a:ext cx="5043487" cy="858149"/>
              </a:xfrm>
              <a:prstGeom prst="rect">
                <a:avLst/>
              </a:prstGeom>
              <a:solidFill>
                <a:schemeClr val="accent6">
                  <a:lumMod val="20000"/>
                  <a:lumOff val="80000"/>
                </a:schemeClr>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p>
            </p:txBody>
          </p:sp>
          <p:sp>
            <p:nvSpPr>
              <p:cNvPr id="37" name="Freeform 36"/>
              <p:cNvSpPr/>
              <p:nvPr/>
            </p:nvSpPr>
            <p:spPr bwMode="auto">
              <a:xfrm>
                <a:off x="1742743" y="1709764"/>
                <a:ext cx="198438" cy="1385887"/>
              </a:xfrm>
              <a:custGeom>
                <a:avLst/>
                <a:gdLst>
                  <a:gd name="connsiteX0" fmla="*/ 0 w 312616"/>
                  <a:gd name="connsiteY0" fmla="*/ 644770 h 1367693"/>
                  <a:gd name="connsiteX1" fmla="*/ 312616 w 312616"/>
                  <a:gd name="connsiteY1" fmla="*/ 0 h 1367693"/>
                  <a:gd name="connsiteX2" fmla="*/ 312616 w 312616"/>
                  <a:gd name="connsiteY2" fmla="*/ 1016000 h 1367693"/>
                  <a:gd name="connsiteX3" fmla="*/ 117231 w 312616"/>
                  <a:gd name="connsiteY3" fmla="*/ 1367693 h 1367693"/>
                  <a:gd name="connsiteX4" fmla="*/ 0 w 312616"/>
                  <a:gd name="connsiteY4" fmla="*/ 644770 h 1367693"/>
                  <a:gd name="connsiteX0" fmla="*/ 0 w 199855"/>
                  <a:gd name="connsiteY0" fmla="*/ 733787 h 1367693"/>
                  <a:gd name="connsiteX1" fmla="*/ 199855 w 199855"/>
                  <a:gd name="connsiteY1" fmla="*/ 0 h 1367693"/>
                  <a:gd name="connsiteX2" fmla="*/ 199855 w 199855"/>
                  <a:gd name="connsiteY2" fmla="*/ 1016000 h 1367693"/>
                  <a:gd name="connsiteX3" fmla="*/ 4470 w 199855"/>
                  <a:gd name="connsiteY3" fmla="*/ 1367693 h 1367693"/>
                  <a:gd name="connsiteX4" fmla="*/ 0 w 199855"/>
                  <a:gd name="connsiteY4" fmla="*/ 733787 h 1367693"/>
                  <a:gd name="connsiteX0" fmla="*/ 25203 w 225058"/>
                  <a:gd name="connsiteY0" fmla="*/ 733787 h 1361758"/>
                  <a:gd name="connsiteX1" fmla="*/ 225058 w 225058"/>
                  <a:gd name="connsiteY1" fmla="*/ 0 h 1361758"/>
                  <a:gd name="connsiteX2" fmla="*/ 225058 w 225058"/>
                  <a:gd name="connsiteY2" fmla="*/ 1016000 h 1361758"/>
                  <a:gd name="connsiteX3" fmla="*/ 0 w 225058"/>
                  <a:gd name="connsiteY3" fmla="*/ 1361758 h 1361758"/>
                  <a:gd name="connsiteX4" fmla="*/ 25203 w 225058"/>
                  <a:gd name="connsiteY4" fmla="*/ 733787 h 1361758"/>
                  <a:gd name="connsiteX0" fmla="*/ 25203 w 230992"/>
                  <a:gd name="connsiteY0" fmla="*/ 787197 h 1415168"/>
                  <a:gd name="connsiteX1" fmla="*/ 230992 w 230992"/>
                  <a:gd name="connsiteY1" fmla="*/ 0 h 1415168"/>
                  <a:gd name="connsiteX2" fmla="*/ 225058 w 230992"/>
                  <a:gd name="connsiteY2" fmla="*/ 1069410 h 1415168"/>
                  <a:gd name="connsiteX3" fmla="*/ 0 w 230992"/>
                  <a:gd name="connsiteY3" fmla="*/ 1415168 h 1415168"/>
                  <a:gd name="connsiteX4" fmla="*/ 25203 w 230992"/>
                  <a:gd name="connsiteY4" fmla="*/ 787197 h 1415168"/>
                  <a:gd name="connsiteX0" fmla="*/ 0 w 205789"/>
                  <a:gd name="connsiteY0" fmla="*/ 787197 h 1427037"/>
                  <a:gd name="connsiteX1" fmla="*/ 205789 w 205789"/>
                  <a:gd name="connsiteY1" fmla="*/ 0 h 1427037"/>
                  <a:gd name="connsiteX2" fmla="*/ 199855 w 205789"/>
                  <a:gd name="connsiteY2" fmla="*/ 1069410 h 1427037"/>
                  <a:gd name="connsiteX3" fmla="*/ 4471 w 205789"/>
                  <a:gd name="connsiteY3" fmla="*/ 1427037 h 1427037"/>
                  <a:gd name="connsiteX4" fmla="*/ 0 w 205789"/>
                  <a:gd name="connsiteY4" fmla="*/ 787197 h 1427037"/>
                  <a:gd name="connsiteX0" fmla="*/ 0 w 199855"/>
                  <a:gd name="connsiteY0" fmla="*/ 745656 h 1385496"/>
                  <a:gd name="connsiteX1" fmla="*/ 193920 w 199855"/>
                  <a:gd name="connsiteY1" fmla="*/ 0 h 1385496"/>
                  <a:gd name="connsiteX2" fmla="*/ 199855 w 199855"/>
                  <a:gd name="connsiteY2" fmla="*/ 1027869 h 1385496"/>
                  <a:gd name="connsiteX3" fmla="*/ 4471 w 199855"/>
                  <a:gd name="connsiteY3" fmla="*/ 1385496 h 1385496"/>
                  <a:gd name="connsiteX4" fmla="*/ 0 w 199855"/>
                  <a:gd name="connsiteY4" fmla="*/ 745656 h 1385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855" h="1385496">
                    <a:moveTo>
                      <a:pt x="0" y="745656"/>
                    </a:moveTo>
                    <a:lnTo>
                      <a:pt x="193920" y="0"/>
                    </a:lnTo>
                    <a:cubicBezTo>
                      <a:pt x="195898" y="342623"/>
                      <a:pt x="197877" y="685246"/>
                      <a:pt x="199855" y="1027869"/>
                    </a:cubicBezTo>
                    <a:lnTo>
                      <a:pt x="4471" y="1385496"/>
                    </a:lnTo>
                    <a:cubicBezTo>
                      <a:pt x="2981" y="1172216"/>
                      <a:pt x="1490" y="958936"/>
                      <a:pt x="0" y="745656"/>
                    </a:cubicBezTo>
                    <a:close/>
                  </a:path>
                </a:pathLst>
              </a:custGeom>
              <a:gradFill>
                <a:gsLst>
                  <a:gs pos="0">
                    <a:schemeClr val="bg1">
                      <a:lumMod val="95000"/>
                    </a:schemeClr>
                  </a:gs>
                  <a:gs pos="100000">
                    <a:schemeClr val="accent6">
                      <a:lumMod val="20000"/>
                      <a:lumOff val="80000"/>
                    </a:schemeClr>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p>
            </p:txBody>
          </p:sp>
          <p:sp>
            <p:nvSpPr>
              <p:cNvPr id="38" name="Freeform 37"/>
              <p:cNvSpPr/>
              <p:nvPr/>
            </p:nvSpPr>
            <p:spPr bwMode="auto">
              <a:xfrm flipH="1">
                <a:off x="6971968" y="1830388"/>
                <a:ext cx="219075" cy="1370012"/>
              </a:xfrm>
              <a:custGeom>
                <a:avLst/>
                <a:gdLst>
                  <a:gd name="connsiteX0" fmla="*/ 0 w 312616"/>
                  <a:gd name="connsiteY0" fmla="*/ 644770 h 1367693"/>
                  <a:gd name="connsiteX1" fmla="*/ 312616 w 312616"/>
                  <a:gd name="connsiteY1" fmla="*/ 0 h 1367693"/>
                  <a:gd name="connsiteX2" fmla="*/ 312616 w 312616"/>
                  <a:gd name="connsiteY2" fmla="*/ 1016000 h 1367693"/>
                  <a:gd name="connsiteX3" fmla="*/ 117231 w 312616"/>
                  <a:gd name="connsiteY3" fmla="*/ 1367693 h 1367693"/>
                  <a:gd name="connsiteX4" fmla="*/ 0 w 312616"/>
                  <a:gd name="connsiteY4" fmla="*/ 644770 h 1367693"/>
                  <a:gd name="connsiteX0" fmla="*/ 0 w 199855"/>
                  <a:gd name="connsiteY0" fmla="*/ 733787 h 1367693"/>
                  <a:gd name="connsiteX1" fmla="*/ 199855 w 199855"/>
                  <a:gd name="connsiteY1" fmla="*/ 0 h 1367693"/>
                  <a:gd name="connsiteX2" fmla="*/ 199855 w 199855"/>
                  <a:gd name="connsiteY2" fmla="*/ 1016000 h 1367693"/>
                  <a:gd name="connsiteX3" fmla="*/ 4470 w 199855"/>
                  <a:gd name="connsiteY3" fmla="*/ 1367693 h 1367693"/>
                  <a:gd name="connsiteX4" fmla="*/ 0 w 199855"/>
                  <a:gd name="connsiteY4" fmla="*/ 733787 h 1367693"/>
                  <a:gd name="connsiteX0" fmla="*/ 25203 w 225058"/>
                  <a:gd name="connsiteY0" fmla="*/ 733787 h 1361758"/>
                  <a:gd name="connsiteX1" fmla="*/ 225058 w 225058"/>
                  <a:gd name="connsiteY1" fmla="*/ 0 h 1361758"/>
                  <a:gd name="connsiteX2" fmla="*/ 225058 w 225058"/>
                  <a:gd name="connsiteY2" fmla="*/ 1016000 h 1361758"/>
                  <a:gd name="connsiteX3" fmla="*/ 0 w 225058"/>
                  <a:gd name="connsiteY3" fmla="*/ 1361758 h 1361758"/>
                  <a:gd name="connsiteX4" fmla="*/ 25203 w 225058"/>
                  <a:gd name="connsiteY4" fmla="*/ 733787 h 1361758"/>
                  <a:gd name="connsiteX0" fmla="*/ 25203 w 230992"/>
                  <a:gd name="connsiteY0" fmla="*/ 787197 h 1415168"/>
                  <a:gd name="connsiteX1" fmla="*/ 230992 w 230992"/>
                  <a:gd name="connsiteY1" fmla="*/ 0 h 1415168"/>
                  <a:gd name="connsiteX2" fmla="*/ 225058 w 230992"/>
                  <a:gd name="connsiteY2" fmla="*/ 1069410 h 1415168"/>
                  <a:gd name="connsiteX3" fmla="*/ 0 w 230992"/>
                  <a:gd name="connsiteY3" fmla="*/ 1415168 h 1415168"/>
                  <a:gd name="connsiteX4" fmla="*/ 25203 w 230992"/>
                  <a:gd name="connsiteY4" fmla="*/ 787197 h 1415168"/>
                  <a:gd name="connsiteX0" fmla="*/ 0 w 205789"/>
                  <a:gd name="connsiteY0" fmla="*/ 787197 h 1427037"/>
                  <a:gd name="connsiteX1" fmla="*/ 205789 w 205789"/>
                  <a:gd name="connsiteY1" fmla="*/ 0 h 1427037"/>
                  <a:gd name="connsiteX2" fmla="*/ 199855 w 205789"/>
                  <a:gd name="connsiteY2" fmla="*/ 1069410 h 1427037"/>
                  <a:gd name="connsiteX3" fmla="*/ 4471 w 205789"/>
                  <a:gd name="connsiteY3" fmla="*/ 1427037 h 1427037"/>
                  <a:gd name="connsiteX4" fmla="*/ 0 w 205789"/>
                  <a:gd name="connsiteY4" fmla="*/ 787197 h 1427037"/>
                  <a:gd name="connsiteX0" fmla="*/ 0 w 199855"/>
                  <a:gd name="connsiteY0" fmla="*/ 745656 h 1385496"/>
                  <a:gd name="connsiteX1" fmla="*/ 193920 w 199855"/>
                  <a:gd name="connsiteY1" fmla="*/ 0 h 1385496"/>
                  <a:gd name="connsiteX2" fmla="*/ 199855 w 199855"/>
                  <a:gd name="connsiteY2" fmla="*/ 1027869 h 1385496"/>
                  <a:gd name="connsiteX3" fmla="*/ 4471 w 199855"/>
                  <a:gd name="connsiteY3" fmla="*/ 1385496 h 1385496"/>
                  <a:gd name="connsiteX4" fmla="*/ 0 w 199855"/>
                  <a:gd name="connsiteY4" fmla="*/ 745656 h 1385496"/>
                  <a:gd name="connsiteX0" fmla="*/ 0 w 219519"/>
                  <a:gd name="connsiteY0" fmla="*/ 730359 h 1370199"/>
                  <a:gd name="connsiteX1" fmla="*/ 219401 w 219519"/>
                  <a:gd name="connsiteY1" fmla="*/ 0 h 1370199"/>
                  <a:gd name="connsiteX2" fmla="*/ 199855 w 219519"/>
                  <a:gd name="connsiteY2" fmla="*/ 1012572 h 1370199"/>
                  <a:gd name="connsiteX3" fmla="*/ 4471 w 219519"/>
                  <a:gd name="connsiteY3" fmla="*/ 1370199 h 1370199"/>
                  <a:gd name="connsiteX4" fmla="*/ 0 w 219519"/>
                  <a:gd name="connsiteY4" fmla="*/ 730359 h 1370199"/>
                  <a:gd name="connsiteX0" fmla="*/ 0 w 219602"/>
                  <a:gd name="connsiteY0" fmla="*/ 730359 h 1370199"/>
                  <a:gd name="connsiteX1" fmla="*/ 219401 w 219602"/>
                  <a:gd name="connsiteY1" fmla="*/ 0 h 1370199"/>
                  <a:gd name="connsiteX2" fmla="*/ 210047 w 219602"/>
                  <a:gd name="connsiteY2" fmla="*/ 1007473 h 1370199"/>
                  <a:gd name="connsiteX3" fmla="*/ 4471 w 219602"/>
                  <a:gd name="connsiteY3" fmla="*/ 1370199 h 1370199"/>
                  <a:gd name="connsiteX4" fmla="*/ 0 w 219602"/>
                  <a:gd name="connsiteY4" fmla="*/ 730359 h 1370199"/>
                  <a:gd name="connsiteX0" fmla="*/ 0 w 220239"/>
                  <a:gd name="connsiteY0" fmla="*/ 730359 h 1370199"/>
                  <a:gd name="connsiteX1" fmla="*/ 219401 w 220239"/>
                  <a:gd name="connsiteY1" fmla="*/ 0 h 1370199"/>
                  <a:gd name="connsiteX2" fmla="*/ 220239 w 220239"/>
                  <a:gd name="connsiteY2" fmla="*/ 1007473 h 1370199"/>
                  <a:gd name="connsiteX3" fmla="*/ 4471 w 220239"/>
                  <a:gd name="connsiteY3" fmla="*/ 1370199 h 1370199"/>
                  <a:gd name="connsiteX4" fmla="*/ 0 w 220239"/>
                  <a:gd name="connsiteY4" fmla="*/ 730359 h 1370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239" h="1370199">
                    <a:moveTo>
                      <a:pt x="0" y="730359"/>
                    </a:moveTo>
                    <a:cubicBezTo>
                      <a:pt x="64640" y="481807"/>
                      <a:pt x="154761" y="248552"/>
                      <a:pt x="219401" y="0"/>
                    </a:cubicBezTo>
                    <a:cubicBezTo>
                      <a:pt x="221379" y="342623"/>
                      <a:pt x="218261" y="664850"/>
                      <a:pt x="220239" y="1007473"/>
                    </a:cubicBezTo>
                    <a:lnTo>
                      <a:pt x="4471" y="1370199"/>
                    </a:lnTo>
                    <a:cubicBezTo>
                      <a:pt x="2981" y="1156919"/>
                      <a:pt x="1490" y="943639"/>
                      <a:pt x="0" y="730359"/>
                    </a:cubicBezTo>
                    <a:close/>
                  </a:path>
                </a:pathLst>
              </a:custGeom>
              <a:gradFill>
                <a:gsLst>
                  <a:gs pos="0">
                    <a:schemeClr val="accent6">
                      <a:lumMod val="20000"/>
                      <a:lumOff val="80000"/>
                    </a:schemeClr>
                  </a:gs>
                  <a:gs pos="100000">
                    <a:schemeClr val="bg1"/>
                  </a:gs>
                </a:gsLst>
                <a:lin ang="108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p>
            </p:txBody>
          </p:sp>
          <p:sp>
            <p:nvSpPr>
              <p:cNvPr id="39" name="Freeform 951"/>
              <p:cNvSpPr>
                <a:spLocks/>
              </p:cNvSpPr>
              <p:nvPr/>
            </p:nvSpPr>
            <p:spPr bwMode="auto">
              <a:xfrm>
                <a:off x="7385177" y="2471599"/>
                <a:ext cx="67153" cy="623681"/>
              </a:xfrm>
              <a:custGeom>
                <a:avLst/>
                <a:gdLst>
                  <a:gd name="T0" fmla="*/ 2 w 354"/>
                  <a:gd name="T1" fmla="*/ 0 h 2742"/>
                  <a:gd name="T2" fmla="*/ 2 w 354"/>
                  <a:gd name="T3" fmla="*/ 3 h 2742"/>
                  <a:gd name="T4" fmla="*/ 2 w 354"/>
                  <a:gd name="T5" fmla="*/ 16 h 2742"/>
                  <a:gd name="T6" fmla="*/ 0 w 354"/>
                  <a:gd name="T7" fmla="*/ 17 h 2742"/>
                  <a:gd name="T8" fmla="*/ 2 w 354"/>
                  <a:gd name="T9" fmla="*/ 0 h 2742"/>
                  <a:gd name="T10" fmla="*/ 0 60000 65536"/>
                  <a:gd name="T11" fmla="*/ 0 60000 65536"/>
                  <a:gd name="T12" fmla="*/ 0 60000 65536"/>
                  <a:gd name="T13" fmla="*/ 0 60000 65536"/>
                  <a:gd name="T14" fmla="*/ 0 60000 65536"/>
                  <a:gd name="T15" fmla="*/ 0 w 354"/>
                  <a:gd name="T16" fmla="*/ 0 h 2742"/>
                  <a:gd name="T17" fmla="*/ 354 w 354"/>
                  <a:gd name="T18" fmla="*/ 2742 h 2742"/>
                </a:gdLst>
                <a:ahLst/>
                <a:cxnLst>
                  <a:cxn ang="T10">
                    <a:pos x="T0" y="T1"/>
                  </a:cxn>
                  <a:cxn ang="T11">
                    <a:pos x="T2" y="T3"/>
                  </a:cxn>
                  <a:cxn ang="T12">
                    <a:pos x="T4" y="T5"/>
                  </a:cxn>
                  <a:cxn ang="T13">
                    <a:pos x="T6" y="T7"/>
                  </a:cxn>
                  <a:cxn ang="T14">
                    <a:pos x="T8" y="T9"/>
                  </a:cxn>
                </a:cxnLst>
                <a:rect l="T15" t="T16" r="T17" b="T18"/>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sp>
            <p:nvSpPr>
              <p:cNvPr id="40" name="Rectangle 952"/>
              <p:cNvSpPr>
                <a:spLocks noChangeArrowheads="1"/>
              </p:cNvSpPr>
              <p:nvPr/>
            </p:nvSpPr>
            <p:spPr bwMode="auto">
              <a:xfrm>
                <a:off x="7134125" y="2470508"/>
                <a:ext cx="248204" cy="623408"/>
              </a:xfrm>
              <a:prstGeom prst="rect">
                <a:avLst/>
              </a:prstGeom>
              <a:gradFill rotWithShape="1">
                <a:gsLst>
                  <a:gs pos="0">
                    <a:srgbClr val="292929"/>
                  </a:gs>
                  <a:gs pos="100000">
                    <a:srgbClr val="80808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sp>
            <p:nvSpPr>
              <p:cNvPr id="41" name="Freeform 953"/>
              <p:cNvSpPr>
                <a:spLocks/>
              </p:cNvSpPr>
              <p:nvPr/>
            </p:nvSpPr>
            <p:spPr bwMode="auto">
              <a:xfrm>
                <a:off x="7397753" y="2508977"/>
                <a:ext cx="40102" cy="577028"/>
              </a:xfrm>
              <a:custGeom>
                <a:avLst/>
                <a:gdLst>
                  <a:gd name="T0" fmla="*/ 2 w 211"/>
                  <a:gd name="T1" fmla="*/ 0 h 2537"/>
                  <a:gd name="T2" fmla="*/ 2 w 211"/>
                  <a:gd name="T3" fmla="*/ 3 h 2537"/>
                  <a:gd name="T4" fmla="*/ 2 w 211"/>
                  <a:gd name="T5" fmla="*/ 16 h 2537"/>
                  <a:gd name="T6" fmla="*/ 2 w 211"/>
                  <a:gd name="T7" fmla="*/ 0 h 2537"/>
                  <a:gd name="T8" fmla="*/ 0 60000 65536"/>
                  <a:gd name="T9" fmla="*/ 0 60000 65536"/>
                  <a:gd name="T10" fmla="*/ 0 60000 65536"/>
                  <a:gd name="T11" fmla="*/ 0 60000 65536"/>
                  <a:gd name="T12" fmla="*/ 0 w 211"/>
                  <a:gd name="T13" fmla="*/ 0 h 2537"/>
                  <a:gd name="T14" fmla="*/ 211 w 211"/>
                  <a:gd name="T15" fmla="*/ 2537 h 2537"/>
                </a:gdLst>
                <a:ahLst/>
                <a:cxnLst>
                  <a:cxn ang="T8">
                    <a:pos x="T0" y="T1"/>
                  </a:cxn>
                  <a:cxn ang="T9">
                    <a:pos x="T2" y="T3"/>
                  </a:cxn>
                  <a:cxn ang="T10">
                    <a:pos x="T4" y="T5"/>
                  </a:cxn>
                  <a:cxn ang="T11">
                    <a:pos x="T6" y="T7"/>
                  </a:cxn>
                </a:cxnLst>
                <a:rect l="T12" t="T13" r="T14" b="T15"/>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sp>
            <p:nvSpPr>
              <p:cNvPr id="42" name="Freeform 954"/>
              <p:cNvSpPr>
                <a:spLocks/>
              </p:cNvSpPr>
              <p:nvPr/>
            </p:nvSpPr>
            <p:spPr bwMode="auto">
              <a:xfrm>
                <a:off x="7388974" y="2800901"/>
                <a:ext cx="62407" cy="51564"/>
              </a:xfrm>
              <a:custGeom>
                <a:avLst/>
                <a:gdLst>
                  <a:gd name="T0" fmla="*/ 2 w 328"/>
                  <a:gd name="T1" fmla="*/ 0 h 226"/>
                  <a:gd name="T2" fmla="*/ 2 w 328"/>
                  <a:gd name="T3" fmla="*/ 3 h 226"/>
                  <a:gd name="T4" fmla="*/ 2 w 328"/>
                  <a:gd name="T5" fmla="*/ 3 h 226"/>
                  <a:gd name="T6" fmla="*/ 0 w 328"/>
                  <a:gd name="T7" fmla="*/ 3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sp>
            <p:nvSpPr>
              <p:cNvPr id="43" name="Rectangle 955"/>
              <p:cNvSpPr>
                <a:spLocks noChangeArrowheads="1"/>
              </p:cNvSpPr>
              <p:nvPr/>
            </p:nvSpPr>
            <p:spPr bwMode="auto">
              <a:xfrm>
                <a:off x="7134125" y="2541716"/>
                <a:ext cx="141899" cy="12823"/>
              </a:xfrm>
              <a:prstGeom prst="rect">
                <a:avLst/>
              </a:prstGeom>
              <a:solidFill>
                <a:schemeClr val="tx1"/>
              </a:solidFill>
              <a:ln w="9525">
                <a:solidFill>
                  <a:schemeClr val="tx1"/>
                </a:solidFill>
                <a:miter lim="800000"/>
                <a:headEnd/>
                <a:tailEnd/>
              </a:ln>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grpSp>
            <p:nvGrpSpPr>
              <p:cNvPr id="44" name="Group 956"/>
              <p:cNvGrpSpPr>
                <a:grpSpLocks/>
              </p:cNvGrpSpPr>
              <p:nvPr/>
            </p:nvGrpSpPr>
            <p:grpSpPr bwMode="auto">
              <a:xfrm>
                <a:off x="7262024" y="2535714"/>
                <a:ext cx="137865" cy="39560"/>
                <a:chOff x="614" y="2568"/>
                <a:chExt cx="725" cy="139"/>
              </a:xfrm>
            </p:grpSpPr>
            <p:sp>
              <p:nvSpPr>
                <p:cNvPr id="328" name="AutoShape 957"/>
                <p:cNvSpPr>
                  <a:spLocks noChangeArrowheads="1"/>
                </p:cNvSpPr>
                <p:nvPr/>
              </p:nvSpPr>
              <p:spPr bwMode="auto">
                <a:xfrm>
                  <a:off x="613" y="2566"/>
                  <a:ext cx="721" cy="144"/>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sp>
              <p:nvSpPr>
                <p:cNvPr id="329" name="AutoShape 958"/>
                <p:cNvSpPr>
                  <a:spLocks noChangeArrowheads="1"/>
                </p:cNvSpPr>
                <p:nvPr/>
              </p:nvSpPr>
              <p:spPr bwMode="auto">
                <a:xfrm>
                  <a:off x="625" y="2581"/>
                  <a:ext cx="696" cy="114"/>
                </a:xfrm>
                <a:prstGeom prst="roundRect">
                  <a:avLst>
                    <a:gd name="adj" fmla="val 50000"/>
                  </a:avLst>
                </a:prstGeom>
                <a:gradFill rotWithShape="1">
                  <a:gsLst>
                    <a:gs pos="0">
                      <a:srgbClr val="0000FF"/>
                    </a:gs>
                    <a:gs pos="50000">
                      <a:srgbClr val="99CCFF"/>
                    </a:gs>
                    <a:gs pos="100000">
                      <a:srgbClr val="0000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grpSp>
          <p:sp>
            <p:nvSpPr>
              <p:cNvPr id="45" name="Rectangle 959"/>
              <p:cNvSpPr>
                <a:spLocks noChangeArrowheads="1"/>
              </p:cNvSpPr>
              <p:nvPr/>
            </p:nvSpPr>
            <p:spPr bwMode="auto">
              <a:xfrm>
                <a:off x="7136498" y="2632294"/>
                <a:ext cx="141899" cy="12823"/>
              </a:xfrm>
              <a:prstGeom prst="rect">
                <a:avLst/>
              </a:prstGeom>
              <a:solidFill>
                <a:schemeClr val="tx1"/>
              </a:solidFill>
              <a:ln w="9525">
                <a:solidFill>
                  <a:schemeClr val="tx1"/>
                </a:solidFill>
                <a:miter lim="800000"/>
                <a:headEnd/>
                <a:tailEnd/>
              </a:ln>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grpSp>
            <p:nvGrpSpPr>
              <p:cNvPr id="46" name="Group 960"/>
              <p:cNvGrpSpPr>
                <a:grpSpLocks/>
              </p:cNvGrpSpPr>
              <p:nvPr/>
            </p:nvGrpSpPr>
            <p:grpSpPr bwMode="auto">
              <a:xfrm>
                <a:off x="7261549" y="2624655"/>
                <a:ext cx="137865" cy="36559"/>
                <a:chOff x="614" y="2568"/>
                <a:chExt cx="725" cy="139"/>
              </a:xfrm>
            </p:grpSpPr>
            <p:sp>
              <p:nvSpPr>
                <p:cNvPr id="326" name="AutoShape 961"/>
                <p:cNvSpPr>
                  <a:spLocks noChangeArrowheads="1"/>
                </p:cNvSpPr>
                <p:nvPr/>
              </p:nvSpPr>
              <p:spPr bwMode="auto">
                <a:xfrm>
                  <a:off x="615" y="2564"/>
                  <a:ext cx="721" cy="139"/>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sp>
              <p:nvSpPr>
                <p:cNvPr id="327" name="AutoShape 962"/>
                <p:cNvSpPr>
                  <a:spLocks noChangeArrowheads="1"/>
                </p:cNvSpPr>
                <p:nvPr/>
              </p:nvSpPr>
              <p:spPr bwMode="auto">
                <a:xfrm>
                  <a:off x="628" y="2581"/>
                  <a:ext cx="696" cy="107"/>
                </a:xfrm>
                <a:prstGeom prst="roundRect">
                  <a:avLst>
                    <a:gd name="adj" fmla="val 50000"/>
                  </a:avLst>
                </a:prstGeom>
                <a:gradFill rotWithShape="1">
                  <a:gsLst>
                    <a:gs pos="0">
                      <a:srgbClr val="0000FF"/>
                    </a:gs>
                    <a:gs pos="50000">
                      <a:srgbClr val="99CCFF"/>
                    </a:gs>
                    <a:gs pos="100000">
                      <a:srgbClr val="0000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grpSp>
          <p:sp>
            <p:nvSpPr>
              <p:cNvPr id="47" name="Rectangle 963"/>
              <p:cNvSpPr>
                <a:spLocks noChangeArrowheads="1"/>
              </p:cNvSpPr>
              <p:nvPr/>
            </p:nvSpPr>
            <p:spPr bwMode="auto">
              <a:xfrm>
                <a:off x="7136498" y="2722872"/>
                <a:ext cx="141899" cy="12823"/>
              </a:xfrm>
              <a:prstGeom prst="rect">
                <a:avLst/>
              </a:prstGeom>
              <a:solidFill>
                <a:schemeClr val="tx1"/>
              </a:solidFill>
              <a:ln w="9525">
                <a:solidFill>
                  <a:schemeClr val="tx1"/>
                </a:solidFill>
                <a:miter lim="800000"/>
                <a:headEnd/>
                <a:tailEnd/>
              </a:ln>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sp>
            <p:nvSpPr>
              <p:cNvPr id="48" name="Rectangle 964"/>
              <p:cNvSpPr>
                <a:spLocks noChangeArrowheads="1"/>
              </p:cNvSpPr>
              <p:nvPr/>
            </p:nvSpPr>
            <p:spPr bwMode="auto">
              <a:xfrm>
                <a:off x="7138871" y="2804993"/>
                <a:ext cx="141899" cy="12823"/>
              </a:xfrm>
              <a:prstGeom prst="rect">
                <a:avLst/>
              </a:prstGeom>
              <a:solidFill>
                <a:schemeClr val="tx1"/>
              </a:solidFill>
              <a:ln w="9525">
                <a:solidFill>
                  <a:schemeClr val="tx1"/>
                </a:solidFill>
                <a:miter lim="800000"/>
                <a:headEnd/>
                <a:tailEnd/>
              </a:ln>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grpSp>
            <p:nvGrpSpPr>
              <p:cNvPr id="49" name="Group 965"/>
              <p:cNvGrpSpPr>
                <a:grpSpLocks/>
              </p:cNvGrpSpPr>
              <p:nvPr/>
            </p:nvGrpSpPr>
            <p:grpSpPr bwMode="auto">
              <a:xfrm>
                <a:off x="7258702" y="2797354"/>
                <a:ext cx="138102" cy="41197"/>
                <a:chOff x="614" y="2568"/>
                <a:chExt cx="725" cy="139"/>
              </a:xfrm>
            </p:grpSpPr>
            <p:sp>
              <p:nvSpPr>
                <p:cNvPr id="324" name="AutoShape 966"/>
                <p:cNvSpPr>
                  <a:spLocks noChangeArrowheads="1"/>
                </p:cNvSpPr>
                <p:nvPr/>
              </p:nvSpPr>
              <p:spPr bwMode="auto">
                <a:xfrm>
                  <a:off x="618" y="2586"/>
                  <a:ext cx="720" cy="124"/>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sp>
              <p:nvSpPr>
                <p:cNvPr id="325" name="AutoShape 967"/>
                <p:cNvSpPr>
                  <a:spLocks noChangeArrowheads="1"/>
                </p:cNvSpPr>
                <p:nvPr/>
              </p:nvSpPr>
              <p:spPr bwMode="auto">
                <a:xfrm>
                  <a:off x="630" y="2586"/>
                  <a:ext cx="695" cy="109"/>
                </a:xfrm>
                <a:prstGeom prst="roundRect">
                  <a:avLst>
                    <a:gd name="adj" fmla="val 50000"/>
                  </a:avLst>
                </a:prstGeom>
                <a:gradFill rotWithShape="1">
                  <a:gsLst>
                    <a:gs pos="0">
                      <a:srgbClr val="0000FF"/>
                    </a:gs>
                    <a:gs pos="50000">
                      <a:srgbClr val="99CCFF"/>
                    </a:gs>
                    <a:gs pos="100000">
                      <a:srgbClr val="0000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grpSp>
          <p:sp>
            <p:nvSpPr>
              <p:cNvPr id="50" name="Freeform 968"/>
              <p:cNvSpPr>
                <a:spLocks/>
              </p:cNvSpPr>
              <p:nvPr/>
            </p:nvSpPr>
            <p:spPr bwMode="auto">
              <a:xfrm>
                <a:off x="7389923" y="2722872"/>
                <a:ext cx="62407" cy="51291"/>
              </a:xfrm>
              <a:custGeom>
                <a:avLst/>
                <a:gdLst>
                  <a:gd name="T0" fmla="*/ 2 w 328"/>
                  <a:gd name="T1" fmla="*/ 0 h 226"/>
                  <a:gd name="T2" fmla="*/ 2 w 328"/>
                  <a:gd name="T3" fmla="*/ 2 h 226"/>
                  <a:gd name="T4" fmla="*/ 2 w 328"/>
                  <a:gd name="T5" fmla="*/ 2 h 226"/>
                  <a:gd name="T6" fmla="*/ 0 w 328"/>
                  <a:gd name="T7" fmla="*/ 2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grpSp>
            <p:nvGrpSpPr>
              <p:cNvPr id="51" name="Group 969"/>
              <p:cNvGrpSpPr>
                <a:grpSpLocks/>
              </p:cNvGrpSpPr>
              <p:nvPr/>
            </p:nvGrpSpPr>
            <p:grpSpPr bwMode="auto">
              <a:xfrm>
                <a:off x="7259651" y="2715506"/>
                <a:ext cx="138102" cy="37923"/>
                <a:chOff x="614" y="2568"/>
                <a:chExt cx="725" cy="139"/>
              </a:xfrm>
            </p:grpSpPr>
            <p:sp>
              <p:nvSpPr>
                <p:cNvPr id="322" name="AutoShape 970"/>
                <p:cNvSpPr>
                  <a:spLocks noChangeArrowheads="1"/>
                </p:cNvSpPr>
                <p:nvPr/>
              </p:nvSpPr>
              <p:spPr bwMode="auto">
                <a:xfrm>
                  <a:off x="613" y="2571"/>
                  <a:ext cx="732" cy="134"/>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sp>
              <p:nvSpPr>
                <p:cNvPr id="323" name="AutoShape 971"/>
                <p:cNvSpPr>
                  <a:spLocks noChangeArrowheads="1"/>
                </p:cNvSpPr>
                <p:nvPr/>
              </p:nvSpPr>
              <p:spPr bwMode="auto">
                <a:xfrm>
                  <a:off x="625" y="2587"/>
                  <a:ext cx="720" cy="103"/>
                </a:xfrm>
                <a:prstGeom prst="roundRect">
                  <a:avLst>
                    <a:gd name="adj" fmla="val 50000"/>
                  </a:avLst>
                </a:prstGeom>
                <a:gradFill rotWithShape="1">
                  <a:gsLst>
                    <a:gs pos="0">
                      <a:srgbClr val="0000FF"/>
                    </a:gs>
                    <a:gs pos="50000">
                      <a:srgbClr val="99CCFF"/>
                    </a:gs>
                    <a:gs pos="100000">
                      <a:srgbClr val="0000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grpSp>
          <p:sp>
            <p:nvSpPr>
              <p:cNvPr id="52" name="Rectangle 972"/>
              <p:cNvSpPr>
                <a:spLocks noChangeArrowheads="1"/>
              </p:cNvSpPr>
              <p:nvPr/>
            </p:nvSpPr>
            <p:spPr bwMode="auto">
              <a:xfrm>
                <a:off x="7379957" y="2470508"/>
                <a:ext cx="16610" cy="623408"/>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sp>
            <p:nvSpPr>
              <p:cNvPr id="53" name="Freeform 973"/>
              <p:cNvSpPr>
                <a:spLocks/>
              </p:cNvSpPr>
              <p:nvPr/>
            </p:nvSpPr>
            <p:spPr bwMode="auto">
              <a:xfrm>
                <a:off x="7395618" y="2628202"/>
                <a:ext cx="56238" cy="58112"/>
              </a:xfrm>
              <a:custGeom>
                <a:avLst/>
                <a:gdLst>
                  <a:gd name="T0" fmla="*/ 2 w 296"/>
                  <a:gd name="T1" fmla="*/ 0 h 256"/>
                  <a:gd name="T2" fmla="*/ 2 w 296"/>
                  <a:gd name="T3" fmla="*/ 2 h 256"/>
                  <a:gd name="T4" fmla="*/ 2 w 296"/>
                  <a:gd name="T5" fmla="*/ 2 h 256"/>
                  <a:gd name="T6" fmla="*/ 0 w 296"/>
                  <a:gd name="T7" fmla="*/ 2 h 256"/>
                  <a:gd name="T8" fmla="*/ 2 w 296"/>
                  <a:gd name="T9" fmla="*/ 0 h 256"/>
                  <a:gd name="T10" fmla="*/ 0 60000 65536"/>
                  <a:gd name="T11" fmla="*/ 0 60000 65536"/>
                  <a:gd name="T12" fmla="*/ 0 60000 65536"/>
                  <a:gd name="T13" fmla="*/ 0 60000 65536"/>
                  <a:gd name="T14" fmla="*/ 0 60000 65536"/>
                  <a:gd name="T15" fmla="*/ 0 w 296"/>
                  <a:gd name="T16" fmla="*/ 0 h 256"/>
                  <a:gd name="T17" fmla="*/ 296 w 296"/>
                  <a:gd name="T18" fmla="*/ 256 h 256"/>
                </a:gdLst>
                <a:ahLst/>
                <a:cxnLst>
                  <a:cxn ang="T10">
                    <a:pos x="T0" y="T1"/>
                  </a:cxn>
                  <a:cxn ang="T11">
                    <a:pos x="T2" y="T3"/>
                  </a:cxn>
                  <a:cxn ang="T12">
                    <a:pos x="T4" y="T5"/>
                  </a:cxn>
                  <a:cxn ang="T13">
                    <a:pos x="T6" y="T7"/>
                  </a:cxn>
                  <a:cxn ang="T14">
                    <a:pos x="T8" y="T9"/>
                  </a:cxn>
                </a:cxnLst>
                <a:rect l="T15" t="T16" r="T17" b="T18"/>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sp>
            <p:nvSpPr>
              <p:cNvPr id="54" name="Freeform 974"/>
              <p:cNvSpPr>
                <a:spLocks/>
              </p:cNvSpPr>
              <p:nvPr/>
            </p:nvSpPr>
            <p:spPr bwMode="auto">
              <a:xfrm>
                <a:off x="7396330" y="2538987"/>
                <a:ext cx="57899" cy="65478"/>
              </a:xfrm>
              <a:custGeom>
                <a:avLst/>
                <a:gdLst>
                  <a:gd name="T0" fmla="*/ 0 w 304"/>
                  <a:gd name="T1" fmla="*/ 0 h 288"/>
                  <a:gd name="T2" fmla="*/ 2 w 304"/>
                  <a:gd name="T3" fmla="*/ 3 h 288"/>
                  <a:gd name="T4" fmla="*/ 2 w 304"/>
                  <a:gd name="T5" fmla="*/ 3 h 288"/>
                  <a:gd name="T6" fmla="*/ 2 w 304"/>
                  <a:gd name="T7" fmla="*/ 3 h 288"/>
                  <a:gd name="T8" fmla="*/ 0 w 304"/>
                  <a:gd name="T9" fmla="*/ 0 h 288"/>
                  <a:gd name="T10" fmla="*/ 0 60000 65536"/>
                  <a:gd name="T11" fmla="*/ 0 60000 65536"/>
                  <a:gd name="T12" fmla="*/ 0 60000 65536"/>
                  <a:gd name="T13" fmla="*/ 0 60000 65536"/>
                  <a:gd name="T14" fmla="*/ 0 60000 65536"/>
                  <a:gd name="T15" fmla="*/ 0 w 304"/>
                  <a:gd name="T16" fmla="*/ 0 h 288"/>
                  <a:gd name="T17" fmla="*/ 304 w 304"/>
                  <a:gd name="T18" fmla="*/ 288 h 288"/>
                </a:gdLst>
                <a:ahLst/>
                <a:cxnLst>
                  <a:cxn ang="T10">
                    <a:pos x="T0" y="T1"/>
                  </a:cxn>
                  <a:cxn ang="T11">
                    <a:pos x="T2" y="T3"/>
                  </a:cxn>
                  <a:cxn ang="T12">
                    <a:pos x="T4" y="T5"/>
                  </a:cxn>
                  <a:cxn ang="T13">
                    <a:pos x="T6" y="T7"/>
                  </a:cxn>
                  <a:cxn ang="T14">
                    <a:pos x="T8" y="T9"/>
                  </a:cxn>
                </a:cxnLst>
                <a:rect l="T15" t="T16" r="T17" b="T18"/>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sp>
            <p:nvSpPr>
              <p:cNvPr id="55" name="Oval 975"/>
              <p:cNvSpPr>
                <a:spLocks noChangeArrowheads="1"/>
              </p:cNvSpPr>
              <p:nvPr/>
            </p:nvSpPr>
            <p:spPr bwMode="auto">
              <a:xfrm>
                <a:off x="7443788" y="3065815"/>
                <a:ext cx="11864" cy="25919"/>
              </a:xfrm>
              <a:prstGeom prst="ellipse">
                <a:avLst/>
              </a:pr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sp>
            <p:nvSpPr>
              <p:cNvPr id="56" name="Freeform 976"/>
              <p:cNvSpPr>
                <a:spLocks/>
              </p:cNvSpPr>
              <p:nvPr/>
            </p:nvSpPr>
            <p:spPr bwMode="auto">
              <a:xfrm>
                <a:off x="7393245" y="3066634"/>
                <a:ext cx="58136" cy="54565"/>
              </a:xfrm>
              <a:custGeom>
                <a:avLst/>
                <a:gdLst>
                  <a:gd name="T0" fmla="*/ 0 w 306"/>
                  <a:gd name="T1" fmla="*/ 3 h 240"/>
                  <a:gd name="T2" fmla="*/ 2 w 306"/>
                  <a:gd name="T3" fmla="*/ 3 h 240"/>
                  <a:gd name="T4" fmla="*/ 2 w 306"/>
                  <a:gd name="T5" fmla="*/ 3 h 240"/>
                  <a:gd name="T6" fmla="*/ 2 w 306"/>
                  <a:gd name="T7" fmla="*/ 0 h 240"/>
                  <a:gd name="T8" fmla="*/ 0 w 306"/>
                  <a:gd name="T9" fmla="*/ 3 h 240"/>
                  <a:gd name="T10" fmla="*/ 0 60000 65536"/>
                  <a:gd name="T11" fmla="*/ 0 60000 65536"/>
                  <a:gd name="T12" fmla="*/ 0 60000 65536"/>
                  <a:gd name="T13" fmla="*/ 0 60000 65536"/>
                  <a:gd name="T14" fmla="*/ 0 60000 65536"/>
                  <a:gd name="T15" fmla="*/ 0 w 306"/>
                  <a:gd name="T16" fmla="*/ 0 h 240"/>
                  <a:gd name="T17" fmla="*/ 306 w 306"/>
                  <a:gd name="T18" fmla="*/ 240 h 240"/>
                </a:gdLst>
                <a:ahLst/>
                <a:cxnLst>
                  <a:cxn ang="T10">
                    <a:pos x="T0" y="T1"/>
                  </a:cxn>
                  <a:cxn ang="T11">
                    <a:pos x="T2" y="T3"/>
                  </a:cxn>
                  <a:cxn ang="T12">
                    <a:pos x="T4" y="T5"/>
                  </a:cxn>
                  <a:cxn ang="T13">
                    <a:pos x="T6" y="T7"/>
                  </a:cxn>
                  <a:cxn ang="T14">
                    <a:pos x="T8" y="T9"/>
                  </a:cxn>
                </a:cxnLst>
                <a:rect l="T15" t="T16" r="T17" b="T18"/>
                <a:pathLst>
                  <a:path w="306" h="240">
                    <a:moveTo>
                      <a:pt x="0" y="106"/>
                    </a:moveTo>
                    <a:lnTo>
                      <a:pt x="2" y="240"/>
                    </a:lnTo>
                    <a:lnTo>
                      <a:pt x="306" y="110"/>
                    </a:lnTo>
                    <a:lnTo>
                      <a:pt x="300" y="0"/>
                    </a:lnTo>
                    <a:lnTo>
                      <a:pt x="0" y="106"/>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400"/>
              </a:p>
            </p:txBody>
          </p:sp>
          <p:sp>
            <p:nvSpPr>
              <p:cNvPr id="57" name="AutoShape 977"/>
              <p:cNvSpPr>
                <a:spLocks noChangeArrowheads="1"/>
              </p:cNvSpPr>
              <p:nvPr/>
            </p:nvSpPr>
            <p:spPr bwMode="auto">
              <a:xfrm>
                <a:off x="7117515" y="3083276"/>
                <a:ext cx="283798" cy="40924"/>
              </a:xfrm>
              <a:prstGeom prst="roundRect">
                <a:avLst>
                  <a:gd name="adj" fmla="val 50000"/>
                </a:avLst>
              </a:prstGeom>
              <a:solidFill>
                <a:srgbClr val="DDDDDD"/>
              </a:solidFill>
              <a:ln w="9525">
                <a:solidFill>
                  <a:schemeClr val="tx1"/>
                </a:solidFill>
                <a:round/>
                <a:headEnd/>
                <a:tailEnd/>
              </a:ln>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sp>
            <p:nvSpPr>
              <p:cNvPr id="58" name="AutoShape 978"/>
              <p:cNvSpPr>
                <a:spLocks noChangeArrowheads="1"/>
              </p:cNvSpPr>
              <p:nvPr/>
            </p:nvSpPr>
            <p:spPr bwMode="auto">
              <a:xfrm>
                <a:off x="7134125" y="3093916"/>
                <a:ext cx="252950" cy="21553"/>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sp>
            <p:nvSpPr>
              <p:cNvPr id="59" name="Oval 979"/>
              <p:cNvSpPr>
                <a:spLocks noChangeArrowheads="1"/>
              </p:cNvSpPr>
              <p:nvPr/>
            </p:nvSpPr>
            <p:spPr bwMode="auto">
              <a:xfrm>
                <a:off x="7157617" y="3003338"/>
                <a:ext cx="37729" cy="38741"/>
              </a:xfrm>
              <a:prstGeom prst="ellipse">
                <a:avLst/>
              </a:pr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sp>
            <p:nvSpPr>
              <p:cNvPr id="60" name="Oval 980"/>
              <p:cNvSpPr>
                <a:spLocks noChangeArrowheads="1"/>
              </p:cNvSpPr>
              <p:nvPr/>
            </p:nvSpPr>
            <p:spPr bwMode="auto">
              <a:xfrm>
                <a:off x="7200329" y="3003338"/>
                <a:ext cx="37729" cy="38741"/>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gn="ctr" eaLnBrk="1" hangingPunct="1">
                  <a:lnSpc>
                    <a:spcPct val="100000"/>
                  </a:lnSpc>
                  <a:spcBef>
                    <a:spcPct val="0"/>
                  </a:spcBef>
                  <a:buClrTx/>
                  <a:buSzTx/>
                  <a:buFontTx/>
                  <a:buNone/>
                </a:pPr>
                <a:endParaRPr lang="en-US" altLang="en-US" sz="1400">
                  <a:solidFill>
                    <a:srgbClr val="FF0000"/>
                  </a:solidFill>
                  <a:latin typeface="Arial" panose="020B0604020202020204" pitchFamily="34" charset="0"/>
                </a:endParaRPr>
              </a:p>
            </p:txBody>
          </p:sp>
          <p:sp>
            <p:nvSpPr>
              <p:cNvPr id="61" name="Oval 981"/>
              <p:cNvSpPr>
                <a:spLocks noChangeArrowheads="1"/>
              </p:cNvSpPr>
              <p:nvPr/>
            </p:nvSpPr>
            <p:spPr bwMode="auto">
              <a:xfrm>
                <a:off x="7240431" y="3003338"/>
                <a:ext cx="37729" cy="38741"/>
              </a:xfrm>
              <a:prstGeom prst="ellipse">
                <a:avLst/>
              </a:pr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sp>
            <p:nvSpPr>
              <p:cNvPr id="62" name="Rectangle 982"/>
              <p:cNvSpPr>
                <a:spLocks noChangeArrowheads="1"/>
              </p:cNvSpPr>
              <p:nvPr/>
            </p:nvSpPr>
            <p:spPr bwMode="auto">
              <a:xfrm>
                <a:off x="7337482" y="2854648"/>
                <a:ext cx="18983" cy="207075"/>
              </a:xfrm>
              <a:prstGeom prst="rect">
                <a:avLst/>
              </a:prstGeom>
              <a:solidFill>
                <a:srgbClr val="292929"/>
              </a:solidFill>
              <a:ln w="9525">
                <a:solidFill>
                  <a:schemeClr val="tx1"/>
                </a:solidFill>
                <a:miter lim="800000"/>
                <a:headEnd/>
                <a:tailEnd/>
              </a:ln>
            </p:spPr>
            <p:txBody>
              <a:bodyPr wrap="none" anchor="ct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nSpc>
                    <a:spcPct val="100000"/>
                  </a:lnSpc>
                  <a:spcBef>
                    <a:spcPct val="0"/>
                  </a:spcBef>
                  <a:buClrTx/>
                  <a:buSzTx/>
                  <a:buFontTx/>
                  <a:buNone/>
                </a:pPr>
                <a:endParaRPr lang="en-US" altLang="en-US" sz="1400">
                  <a:latin typeface="Arial" panose="020B0604020202020204" pitchFamily="34" charset="0"/>
                </a:endParaRPr>
              </a:p>
            </p:txBody>
          </p:sp>
          <p:sp>
            <p:nvSpPr>
              <p:cNvPr id="63" name="Freeform 2"/>
              <p:cNvSpPr>
                <a:spLocks/>
              </p:cNvSpPr>
              <p:nvPr/>
            </p:nvSpPr>
            <p:spPr bwMode="auto">
              <a:xfrm>
                <a:off x="2633331" y="5401907"/>
                <a:ext cx="4027487" cy="939800"/>
              </a:xfrm>
              <a:custGeom>
                <a:avLst/>
                <a:gdLst>
                  <a:gd name="T0" fmla="*/ 2147483646 w 10001"/>
                  <a:gd name="T1" fmla="*/ 2147483646 h 10125"/>
                  <a:gd name="T2" fmla="*/ 2147483646 w 10001"/>
                  <a:gd name="T3" fmla="*/ 2147483646 h 10125"/>
                  <a:gd name="T4" fmla="*/ 2147483646 w 10001"/>
                  <a:gd name="T5" fmla="*/ 2147483646 h 10125"/>
                  <a:gd name="T6" fmla="*/ 2147483646 w 10001"/>
                  <a:gd name="T7" fmla="*/ 0 h 10125"/>
                  <a:gd name="T8" fmla="*/ 2147483646 w 10001"/>
                  <a:gd name="T9" fmla="*/ 2147483646 h 10125"/>
                  <a:gd name="T10" fmla="*/ 2147483646 w 10001"/>
                  <a:gd name="T11" fmla="*/ 2147483646 h 10125"/>
                  <a:gd name="T12" fmla="*/ 2147483646 w 10001"/>
                  <a:gd name="T13" fmla="*/ 2147483646 h 10125"/>
                  <a:gd name="T14" fmla="*/ 2147483646 w 10001"/>
                  <a:gd name="T15" fmla="*/ 2147483646 h 10125"/>
                  <a:gd name="T16" fmla="*/ 2147483646 w 10001"/>
                  <a:gd name="T17" fmla="*/ 2147483646 h 10125"/>
                  <a:gd name="T18" fmla="*/ 2147483646 w 10001"/>
                  <a:gd name="T19" fmla="*/ 2147483646 h 10125"/>
                  <a:gd name="T20" fmla="*/ 2147483646 w 10001"/>
                  <a:gd name="T21" fmla="*/ 2147483646 h 10125"/>
                  <a:gd name="T22" fmla="*/ 2147483646 w 10001"/>
                  <a:gd name="T23" fmla="*/ 2147483646 h 10125"/>
                  <a:gd name="T24" fmla="*/ 2147483646 w 10001"/>
                  <a:gd name="T25" fmla="*/ 2147483646 h 10125"/>
                  <a:gd name="T26" fmla="*/ 2147483646 w 10001"/>
                  <a:gd name="T27" fmla="*/ 2147483646 h 10125"/>
                  <a:gd name="T28" fmla="*/ 2147483646 w 10001"/>
                  <a:gd name="T29" fmla="*/ 2147483646 h 101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001" h="10125">
                    <a:moveTo>
                      <a:pt x="4" y="4039"/>
                    </a:moveTo>
                    <a:cubicBezTo>
                      <a:pt x="-29" y="2271"/>
                      <a:pt x="194" y="2100"/>
                      <a:pt x="715" y="1595"/>
                    </a:cubicBezTo>
                    <a:cubicBezTo>
                      <a:pt x="1236" y="1089"/>
                      <a:pt x="2417" y="1272"/>
                      <a:pt x="3130" y="1006"/>
                    </a:cubicBezTo>
                    <a:cubicBezTo>
                      <a:pt x="3843" y="740"/>
                      <a:pt x="4397" y="0"/>
                      <a:pt x="4995" y="0"/>
                    </a:cubicBezTo>
                    <a:cubicBezTo>
                      <a:pt x="5593" y="1"/>
                      <a:pt x="6206" y="926"/>
                      <a:pt x="6720" y="1009"/>
                    </a:cubicBezTo>
                    <a:cubicBezTo>
                      <a:pt x="7234" y="1092"/>
                      <a:pt x="7536" y="241"/>
                      <a:pt x="8082" y="497"/>
                    </a:cubicBezTo>
                    <a:cubicBezTo>
                      <a:pt x="8628" y="756"/>
                      <a:pt x="9854" y="442"/>
                      <a:pt x="9989" y="2989"/>
                    </a:cubicBezTo>
                    <a:cubicBezTo>
                      <a:pt x="10124" y="5536"/>
                      <a:pt x="9098" y="5742"/>
                      <a:pt x="8599" y="6797"/>
                    </a:cubicBezTo>
                    <a:cubicBezTo>
                      <a:pt x="8100" y="7852"/>
                      <a:pt x="7544" y="8981"/>
                      <a:pt x="6995" y="9322"/>
                    </a:cubicBezTo>
                    <a:cubicBezTo>
                      <a:pt x="6446" y="9663"/>
                      <a:pt x="5793" y="8957"/>
                      <a:pt x="5307" y="8843"/>
                    </a:cubicBezTo>
                    <a:cubicBezTo>
                      <a:pt x="4819" y="8726"/>
                      <a:pt x="4628" y="10048"/>
                      <a:pt x="4371" y="9912"/>
                    </a:cubicBezTo>
                    <a:cubicBezTo>
                      <a:pt x="4114" y="9775"/>
                      <a:pt x="3505" y="10355"/>
                      <a:pt x="3140" y="10019"/>
                    </a:cubicBezTo>
                    <a:cubicBezTo>
                      <a:pt x="2774" y="9683"/>
                      <a:pt x="2820" y="8138"/>
                      <a:pt x="2179" y="7895"/>
                    </a:cubicBezTo>
                    <a:cubicBezTo>
                      <a:pt x="1586" y="6800"/>
                      <a:pt x="1549" y="8137"/>
                      <a:pt x="1187" y="7495"/>
                    </a:cubicBezTo>
                    <a:cubicBezTo>
                      <a:pt x="825" y="6852"/>
                      <a:pt x="-7" y="6157"/>
                      <a:pt x="4" y="4039"/>
                    </a:cubicBez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400"/>
              </a:p>
            </p:txBody>
          </p:sp>
          <p:cxnSp>
            <p:nvCxnSpPr>
              <p:cNvPr id="64" name="Straight Connector 63"/>
              <p:cNvCxnSpPr/>
              <p:nvPr/>
            </p:nvCxnSpPr>
            <p:spPr>
              <a:xfrm flipV="1">
                <a:off x="3303256" y="5552720"/>
                <a:ext cx="1316037" cy="131762"/>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3192131" y="5740045"/>
                <a:ext cx="2259012" cy="29845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3204831" y="5844820"/>
                <a:ext cx="714375" cy="2762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flipV="1">
                <a:off x="4222418" y="6038495"/>
                <a:ext cx="1247775" cy="8255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4882818" y="5586057"/>
                <a:ext cx="1057275" cy="1238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flipV="1">
                <a:off x="4166856" y="5740045"/>
                <a:ext cx="1790700" cy="29845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5494006" y="5768620"/>
                <a:ext cx="588962" cy="26987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4636756" y="5552720"/>
                <a:ext cx="814387" cy="401637"/>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bwMode="auto">
              <a:xfrm flipV="1">
                <a:off x="1566531" y="3242855"/>
                <a:ext cx="6008521" cy="55"/>
              </a:xfrm>
              <a:prstGeom prst="line">
                <a:avLst/>
              </a:prstGeom>
              <a:ln w="254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pSp>
            <p:nvGrpSpPr>
              <p:cNvPr id="73" name="Group 401"/>
              <p:cNvGrpSpPr>
                <a:grpSpLocks/>
              </p:cNvGrpSpPr>
              <p:nvPr/>
            </p:nvGrpSpPr>
            <p:grpSpPr bwMode="auto">
              <a:xfrm>
                <a:off x="2477756" y="2577280"/>
                <a:ext cx="349189" cy="317500"/>
                <a:chOff x="2931664" y="3912603"/>
                <a:chExt cx="430450" cy="329314"/>
              </a:xfrm>
            </p:grpSpPr>
            <p:sp>
              <p:nvSpPr>
                <p:cNvPr id="318" name="Rectangle 317"/>
                <p:cNvSpPr/>
                <p:nvPr/>
              </p:nvSpPr>
              <p:spPr>
                <a:xfrm>
                  <a:off x="2937534" y="3912203"/>
                  <a:ext cx="424655" cy="329314"/>
                </a:xfrm>
                <a:prstGeom prst="rect">
                  <a:avLst/>
                </a:prstGeom>
                <a:solidFill>
                  <a:schemeClr val="bg1"/>
                </a:solidFill>
                <a:ln w="3175">
                  <a:solidFill>
                    <a:srgbClr val="CC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319" name="Straight Connector 318"/>
                <p:cNvCxnSpPr/>
                <p:nvPr/>
              </p:nvCxnSpPr>
              <p:spPr>
                <a:xfrm>
                  <a:off x="2931664" y="4004411"/>
                  <a:ext cx="424654"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320" name="Straight Connector 319"/>
                <p:cNvCxnSpPr/>
                <p:nvPr/>
              </p:nvCxnSpPr>
              <p:spPr>
                <a:xfrm>
                  <a:off x="2931664" y="4066980"/>
                  <a:ext cx="424654"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321" name="Straight Connector 320"/>
                <p:cNvCxnSpPr>
                  <a:stCxn id="318" idx="2"/>
                </p:cNvCxnSpPr>
                <p:nvPr/>
              </p:nvCxnSpPr>
              <p:spPr>
                <a:xfrm flipH="1" flipV="1">
                  <a:off x="3148883" y="4004411"/>
                  <a:ext cx="0" cy="237106"/>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grpSp>
          <p:grpSp>
            <p:nvGrpSpPr>
              <p:cNvPr id="74" name="Group 406"/>
              <p:cNvGrpSpPr>
                <a:grpSpLocks/>
              </p:cNvGrpSpPr>
              <p:nvPr/>
            </p:nvGrpSpPr>
            <p:grpSpPr bwMode="auto">
              <a:xfrm>
                <a:off x="3392750" y="2575307"/>
                <a:ext cx="350776" cy="317500"/>
                <a:chOff x="2931664" y="3912603"/>
                <a:chExt cx="430450" cy="329314"/>
              </a:xfrm>
            </p:grpSpPr>
            <p:sp>
              <p:nvSpPr>
                <p:cNvPr id="314" name="Rectangle 313"/>
                <p:cNvSpPr/>
                <p:nvPr/>
              </p:nvSpPr>
              <p:spPr>
                <a:xfrm>
                  <a:off x="2936779" y="3912603"/>
                  <a:ext cx="424681" cy="329314"/>
                </a:xfrm>
                <a:prstGeom prst="rect">
                  <a:avLst/>
                </a:prstGeom>
                <a:solidFill>
                  <a:schemeClr val="bg1"/>
                </a:solidFill>
                <a:ln w="3175">
                  <a:solidFill>
                    <a:srgbClr val="CC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315" name="Straight Connector 314"/>
                <p:cNvCxnSpPr/>
                <p:nvPr/>
              </p:nvCxnSpPr>
              <p:spPr>
                <a:xfrm>
                  <a:off x="2930935" y="4004811"/>
                  <a:ext cx="424681"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316" name="Straight Connector 315"/>
                <p:cNvCxnSpPr/>
                <p:nvPr/>
              </p:nvCxnSpPr>
              <p:spPr>
                <a:xfrm>
                  <a:off x="2930935" y="4067381"/>
                  <a:ext cx="424681"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317" name="Straight Connector 316"/>
                <p:cNvCxnSpPr>
                  <a:stCxn id="314" idx="2"/>
                </p:cNvCxnSpPr>
                <p:nvPr/>
              </p:nvCxnSpPr>
              <p:spPr>
                <a:xfrm flipH="1" flipV="1">
                  <a:off x="3147171" y="4004811"/>
                  <a:ext cx="1949" cy="237106"/>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grpSp>
          <p:grpSp>
            <p:nvGrpSpPr>
              <p:cNvPr id="75" name="Group 411"/>
              <p:cNvGrpSpPr>
                <a:grpSpLocks/>
              </p:cNvGrpSpPr>
              <p:nvPr/>
            </p:nvGrpSpPr>
            <p:grpSpPr bwMode="auto">
              <a:xfrm>
                <a:off x="4226042" y="2575307"/>
                <a:ext cx="350775" cy="317500"/>
                <a:chOff x="2931664" y="3912603"/>
                <a:chExt cx="430450" cy="329314"/>
              </a:xfrm>
            </p:grpSpPr>
            <p:sp>
              <p:nvSpPr>
                <p:cNvPr id="310" name="Rectangle 309"/>
                <p:cNvSpPr/>
                <p:nvPr/>
              </p:nvSpPr>
              <p:spPr>
                <a:xfrm>
                  <a:off x="2936958" y="3912603"/>
                  <a:ext cx="424682" cy="329314"/>
                </a:xfrm>
                <a:prstGeom prst="rect">
                  <a:avLst/>
                </a:prstGeom>
                <a:solidFill>
                  <a:schemeClr val="bg1"/>
                </a:solidFill>
                <a:ln w="3175">
                  <a:solidFill>
                    <a:srgbClr val="CC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311" name="Straight Connector 310"/>
                <p:cNvCxnSpPr/>
                <p:nvPr/>
              </p:nvCxnSpPr>
              <p:spPr>
                <a:xfrm>
                  <a:off x="2931113" y="4004811"/>
                  <a:ext cx="424682"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312" name="Straight Connector 311"/>
                <p:cNvCxnSpPr/>
                <p:nvPr/>
              </p:nvCxnSpPr>
              <p:spPr>
                <a:xfrm>
                  <a:off x="2931113" y="4067381"/>
                  <a:ext cx="424682"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313" name="Straight Connector 312"/>
                <p:cNvCxnSpPr>
                  <a:stCxn id="310" idx="2"/>
                </p:cNvCxnSpPr>
                <p:nvPr/>
              </p:nvCxnSpPr>
              <p:spPr>
                <a:xfrm flipH="1" flipV="1">
                  <a:off x="3147351" y="4004811"/>
                  <a:ext cx="1947" cy="237106"/>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grpSp>
          <p:grpSp>
            <p:nvGrpSpPr>
              <p:cNvPr id="76" name="Group 416"/>
              <p:cNvGrpSpPr>
                <a:grpSpLocks/>
              </p:cNvGrpSpPr>
              <p:nvPr/>
            </p:nvGrpSpPr>
            <p:grpSpPr bwMode="auto">
              <a:xfrm>
                <a:off x="5418044" y="2578482"/>
                <a:ext cx="349189" cy="317500"/>
                <a:chOff x="2931664" y="3912603"/>
                <a:chExt cx="430450" cy="329314"/>
              </a:xfrm>
            </p:grpSpPr>
            <p:sp>
              <p:nvSpPr>
                <p:cNvPr id="306" name="Rectangle 305"/>
                <p:cNvSpPr/>
                <p:nvPr/>
              </p:nvSpPr>
              <p:spPr>
                <a:xfrm>
                  <a:off x="2937241" y="3912603"/>
                  <a:ext cx="424655" cy="329314"/>
                </a:xfrm>
                <a:prstGeom prst="rect">
                  <a:avLst/>
                </a:prstGeom>
                <a:solidFill>
                  <a:schemeClr val="bg1"/>
                </a:solidFill>
                <a:ln w="3175">
                  <a:solidFill>
                    <a:srgbClr val="CC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307" name="Straight Connector 306"/>
                <p:cNvCxnSpPr/>
                <p:nvPr/>
              </p:nvCxnSpPr>
              <p:spPr>
                <a:xfrm>
                  <a:off x="2931371" y="4004811"/>
                  <a:ext cx="424654"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308" name="Straight Connector 307"/>
                <p:cNvCxnSpPr/>
                <p:nvPr/>
              </p:nvCxnSpPr>
              <p:spPr>
                <a:xfrm>
                  <a:off x="2931371" y="4067381"/>
                  <a:ext cx="424654"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309" name="Straight Connector 308"/>
                <p:cNvCxnSpPr>
                  <a:stCxn id="306" idx="2"/>
                </p:cNvCxnSpPr>
                <p:nvPr/>
              </p:nvCxnSpPr>
              <p:spPr>
                <a:xfrm flipH="1" flipV="1">
                  <a:off x="3148590" y="4004811"/>
                  <a:ext cx="0" cy="237106"/>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grpSp>
          <p:grpSp>
            <p:nvGrpSpPr>
              <p:cNvPr id="77" name="Group 421"/>
              <p:cNvGrpSpPr>
                <a:grpSpLocks/>
              </p:cNvGrpSpPr>
              <p:nvPr/>
            </p:nvGrpSpPr>
            <p:grpSpPr bwMode="auto">
              <a:xfrm>
                <a:off x="6422756" y="2575307"/>
                <a:ext cx="350775" cy="317500"/>
                <a:chOff x="2931664" y="3912603"/>
                <a:chExt cx="430450" cy="329314"/>
              </a:xfrm>
            </p:grpSpPr>
            <p:sp>
              <p:nvSpPr>
                <p:cNvPr id="302" name="Rectangle 301"/>
                <p:cNvSpPr/>
                <p:nvPr/>
              </p:nvSpPr>
              <p:spPr>
                <a:xfrm>
                  <a:off x="2937432" y="3912603"/>
                  <a:ext cx="424682" cy="329314"/>
                </a:xfrm>
                <a:prstGeom prst="rect">
                  <a:avLst/>
                </a:prstGeom>
                <a:solidFill>
                  <a:schemeClr val="bg1"/>
                </a:solidFill>
                <a:ln w="3175">
                  <a:solidFill>
                    <a:srgbClr val="CC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303" name="Straight Connector 302"/>
                <p:cNvCxnSpPr/>
                <p:nvPr/>
              </p:nvCxnSpPr>
              <p:spPr>
                <a:xfrm>
                  <a:off x="2931587" y="4004811"/>
                  <a:ext cx="424682"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304" name="Straight Connector 303"/>
                <p:cNvCxnSpPr/>
                <p:nvPr/>
              </p:nvCxnSpPr>
              <p:spPr>
                <a:xfrm>
                  <a:off x="2931587" y="4067381"/>
                  <a:ext cx="424682"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305" name="Straight Connector 304"/>
                <p:cNvCxnSpPr>
                  <a:stCxn id="302" idx="2"/>
                </p:cNvCxnSpPr>
                <p:nvPr/>
              </p:nvCxnSpPr>
              <p:spPr>
                <a:xfrm flipH="1" flipV="1">
                  <a:off x="3147825" y="4004811"/>
                  <a:ext cx="1947" cy="237106"/>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grpSp>
          <p:sp>
            <p:nvSpPr>
              <p:cNvPr id="78" name="Freeform 77"/>
              <p:cNvSpPr/>
              <p:nvPr/>
            </p:nvSpPr>
            <p:spPr bwMode="auto">
              <a:xfrm>
                <a:off x="1917368" y="4982807"/>
                <a:ext cx="1281113" cy="758825"/>
              </a:xfrm>
              <a:custGeom>
                <a:avLst/>
                <a:gdLst>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418712 w 1040633"/>
                  <a:gd name="connsiteY4" fmla="*/ 1189324 h 1219697"/>
                  <a:gd name="connsiteX5" fmla="*/ 139870 w 1040633"/>
                  <a:gd name="connsiteY5" fmla="*/ 1191723 h 1219697"/>
                  <a:gd name="connsiteX0" fmla="*/ 139870 w 1040633"/>
                  <a:gd name="connsiteY0" fmla="*/ 1191723 h 1355926"/>
                  <a:gd name="connsiteX1" fmla="*/ 0 w 1040633"/>
                  <a:gd name="connsiteY1" fmla="*/ 0 h 1355926"/>
                  <a:gd name="connsiteX2" fmla="*/ 1040633 w 1040633"/>
                  <a:gd name="connsiteY2" fmla="*/ 16785 h 1355926"/>
                  <a:gd name="connsiteX3" fmla="*/ 833625 w 1040633"/>
                  <a:gd name="connsiteY3" fmla="*/ 1219697 h 1355926"/>
                  <a:gd name="connsiteX4" fmla="*/ 139870 w 1040633"/>
                  <a:gd name="connsiteY4" fmla="*/ 1191723 h 1355926"/>
                  <a:gd name="connsiteX0" fmla="*/ 139870 w 1040633"/>
                  <a:gd name="connsiteY0" fmla="*/ 1191723 h 1289901"/>
                  <a:gd name="connsiteX1" fmla="*/ 0 w 1040633"/>
                  <a:gd name="connsiteY1" fmla="*/ 0 h 1289901"/>
                  <a:gd name="connsiteX2" fmla="*/ 1040633 w 1040633"/>
                  <a:gd name="connsiteY2" fmla="*/ 16785 h 1289901"/>
                  <a:gd name="connsiteX3" fmla="*/ 833625 w 1040633"/>
                  <a:gd name="connsiteY3" fmla="*/ 1219697 h 1289901"/>
                  <a:gd name="connsiteX4" fmla="*/ 139870 w 1040633"/>
                  <a:gd name="connsiteY4" fmla="*/ 1191723 h 1289901"/>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191723"/>
                  <a:gd name="connsiteX1" fmla="*/ 0 w 1040633"/>
                  <a:gd name="connsiteY1" fmla="*/ 0 h 1191723"/>
                  <a:gd name="connsiteX2" fmla="*/ 1040633 w 1040633"/>
                  <a:gd name="connsiteY2" fmla="*/ 16785 h 1191723"/>
                  <a:gd name="connsiteX3" fmla="*/ 671988 w 1040633"/>
                  <a:gd name="connsiteY3" fmla="*/ 1158121 h 1191723"/>
                  <a:gd name="connsiteX4" fmla="*/ 139870 w 1040633"/>
                  <a:gd name="connsiteY4" fmla="*/ 1191723 h 1191723"/>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56947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569478 w 1040633"/>
                  <a:gd name="connsiteY3" fmla="*/ 1158121 h 1160935"/>
                  <a:gd name="connsiteX4" fmla="*/ 363082 w 1040633"/>
                  <a:gd name="connsiteY4" fmla="*/ 1160935 h 1160935"/>
                  <a:gd name="connsiteX0" fmla="*/ 448507 w 1040633"/>
                  <a:gd name="connsiteY0" fmla="*/ 1160935 h 1160935"/>
                  <a:gd name="connsiteX1" fmla="*/ 0 w 1040633"/>
                  <a:gd name="connsiteY1" fmla="*/ 0 h 1160935"/>
                  <a:gd name="connsiteX2" fmla="*/ 1040633 w 1040633"/>
                  <a:gd name="connsiteY2" fmla="*/ 16785 h 1160935"/>
                  <a:gd name="connsiteX3" fmla="*/ 569478 w 1040633"/>
                  <a:gd name="connsiteY3" fmla="*/ 1158121 h 1160935"/>
                  <a:gd name="connsiteX4" fmla="*/ 448507 w 1040633"/>
                  <a:gd name="connsiteY4" fmla="*/ 1160935 h 1160935"/>
                  <a:gd name="connsiteX0" fmla="*/ 448507 w 1040633"/>
                  <a:gd name="connsiteY0" fmla="*/ 1160935 h 1160935"/>
                  <a:gd name="connsiteX1" fmla="*/ 0 w 1040633"/>
                  <a:gd name="connsiteY1" fmla="*/ 0 h 1160935"/>
                  <a:gd name="connsiteX2" fmla="*/ 1040633 w 1040633"/>
                  <a:gd name="connsiteY2" fmla="*/ 16785 h 1160935"/>
                  <a:gd name="connsiteX3" fmla="*/ 569478 w 1040633"/>
                  <a:gd name="connsiteY3" fmla="*/ 1158121 h 1160935"/>
                  <a:gd name="connsiteX4" fmla="*/ 448507 w 1040633"/>
                  <a:gd name="connsiteY4" fmla="*/ 1160935 h 1160935"/>
                  <a:gd name="connsiteX0" fmla="*/ 448507 w 1040633"/>
                  <a:gd name="connsiteY0" fmla="*/ 1160935 h 1160935"/>
                  <a:gd name="connsiteX1" fmla="*/ 0 w 1040633"/>
                  <a:gd name="connsiteY1" fmla="*/ 0 h 1160935"/>
                  <a:gd name="connsiteX2" fmla="*/ 1040633 w 1040633"/>
                  <a:gd name="connsiteY2" fmla="*/ 16785 h 1160935"/>
                  <a:gd name="connsiteX3" fmla="*/ 569478 w 1040633"/>
                  <a:gd name="connsiteY3" fmla="*/ 1158121 h 1160935"/>
                  <a:gd name="connsiteX4" fmla="*/ 448507 w 1040633"/>
                  <a:gd name="connsiteY4" fmla="*/ 1160935 h 1160935"/>
                  <a:gd name="connsiteX0" fmla="*/ 448507 w 1325315"/>
                  <a:gd name="connsiteY0" fmla="*/ 1160935 h 1160935"/>
                  <a:gd name="connsiteX1" fmla="*/ 0 w 1325315"/>
                  <a:gd name="connsiteY1" fmla="*/ 0 h 1160935"/>
                  <a:gd name="connsiteX2" fmla="*/ 1040633 w 1325315"/>
                  <a:gd name="connsiteY2" fmla="*/ 16785 h 1160935"/>
                  <a:gd name="connsiteX3" fmla="*/ 1214315 w 1325315"/>
                  <a:gd name="connsiteY3" fmla="*/ 1064597 h 1160935"/>
                  <a:gd name="connsiteX4" fmla="*/ 448507 w 1325315"/>
                  <a:gd name="connsiteY4" fmla="*/ 1160935 h 1160935"/>
                  <a:gd name="connsiteX0" fmla="*/ 448507 w 1214315"/>
                  <a:gd name="connsiteY0" fmla="*/ 1160935 h 1160935"/>
                  <a:gd name="connsiteX1" fmla="*/ 0 w 1214315"/>
                  <a:gd name="connsiteY1" fmla="*/ 0 h 1160935"/>
                  <a:gd name="connsiteX2" fmla="*/ 1040633 w 1214315"/>
                  <a:gd name="connsiteY2" fmla="*/ 16785 h 1160935"/>
                  <a:gd name="connsiteX3" fmla="*/ 1214315 w 1214315"/>
                  <a:gd name="connsiteY3" fmla="*/ 1064597 h 1160935"/>
                  <a:gd name="connsiteX4" fmla="*/ 448507 w 1214315"/>
                  <a:gd name="connsiteY4" fmla="*/ 1160935 h 1160935"/>
                  <a:gd name="connsiteX0" fmla="*/ 448507 w 1214315"/>
                  <a:gd name="connsiteY0" fmla="*/ 1160935 h 1160935"/>
                  <a:gd name="connsiteX1" fmla="*/ 0 w 1214315"/>
                  <a:gd name="connsiteY1" fmla="*/ 0 h 1160935"/>
                  <a:gd name="connsiteX2" fmla="*/ 1040633 w 1214315"/>
                  <a:gd name="connsiteY2" fmla="*/ 16785 h 1160935"/>
                  <a:gd name="connsiteX3" fmla="*/ 1214315 w 1214315"/>
                  <a:gd name="connsiteY3" fmla="*/ 1064597 h 1160935"/>
                  <a:gd name="connsiteX4" fmla="*/ 448507 w 1214315"/>
                  <a:gd name="connsiteY4" fmla="*/ 1160935 h 1160935"/>
                  <a:gd name="connsiteX0" fmla="*/ 1053964 w 1214315"/>
                  <a:gd name="connsiteY0" fmla="*/ 1136323 h 1136323"/>
                  <a:gd name="connsiteX1" fmla="*/ 0 w 1214315"/>
                  <a:gd name="connsiteY1" fmla="*/ 0 h 1136323"/>
                  <a:gd name="connsiteX2" fmla="*/ 1040633 w 1214315"/>
                  <a:gd name="connsiteY2" fmla="*/ 16785 h 1136323"/>
                  <a:gd name="connsiteX3" fmla="*/ 1214315 w 1214315"/>
                  <a:gd name="connsiteY3" fmla="*/ 1064597 h 1136323"/>
                  <a:gd name="connsiteX4" fmla="*/ 1053964 w 1214315"/>
                  <a:gd name="connsiteY4" fmla="*/ 1136323 h 1136323"/>
                  <a:gd name="connsiteX0" fmla="*/ 1053964 w 1214315"/>
                  <a:gd name="connsiteY0" fmla="*/ 1136323 h 1136323"/>
                  <a:gd name="connsiteX1" fmla="*/ 0 w 1214315"/>
                  <a:gd name="connsiteY1" fmla="*/ 0 h 1136323"/>
                  <a:gd name="connsiteX2" fmla="*/ 1040633 w 1214315"/>
                  <a:gd name="connsiteY2" fmla="*/ 16785 h 1136323"/>
                  <a:gd name="connsiteX3" fmla="*/ 1214315 w 1214315"/>
                  <a:gd name="connsiteY3" fmla="*/ 1064597 h 1136323"/>
                  <a:gd name="connsiteX4" fmla="*/ 1053964 w 1214315"/>
                  <a:gd name="connsiteY4" fmla="*/ 1136323 h 1136323"/>
                  <a:gd name="connsiteX0" fmla="*/ 1053964 w 1214315"/>
                  <a:gd name="connsiteY0" fmla="*/ 1136323 h 1136323"/>
                  <a:gd name="connsiteX1" fmla="*/ 0 w 1214315"/>
                  <a:gd name="connsiteY1" fmla="*/ 0 h 1136323"/>
                  <a:gd name="connsiteX2" fmla="*/ 1040633 w 1214315"/>
                  <a:gd name="connsiteY2" fmla="*/ 16785 h 1136323"/>
                  <a:gd name="connsiteX3" fmla="*/ 1214315 w 1214315"/>
                  <a:gd name="connsiteY3" fmla="*/ 1064597 h 1136323"/>
                  <a:gd name="connsiteX4" fmla="*/ 1053964 w 1214315"/>
                  <a:gd name="connsiteY4" fmla="*/ 1136323 h 1136323"/>
                  <a:gd name="connsiteX0" fmla="*/ 1060159 w 1220510"/>
                  <a:gd name="connsiteY0" fmla="*/ 1119627 h 1119627"/>
                  <a:gd name="connsiteX1" fmla="*/ 0 w 1220510"/>
                  <a:gd name="connsiteY1" fmla="*/ 249694 h 1119627"/>
                  <a:gd name="connsiteX2" fmla="*/ 1046828 w 1220510"/>
                  <a:gd name="connsiteY2" fmla="*/ 89 h 1119627"/>
                  <a:gd name="connsiteX3" fmla="*/ 1220510 w 1220510"/>
                  <a:gd name="connsiteY3" fmla="*/ 1047901 h 1119627"/>
                  <a:gd name="connsiteX4" fmla="*/ 1060159 w 1220510"/>
                  <a:gd name="connsiteY4" fmla="*/ 1119627 h 1119627"/>
                  <a:gd name="connsiteX0" fmla="*/ 1060159 w 1220510"/>
                  <a:gd name="connsiteY0" fmla="*/ 1119627 h 1119627"/>
                  <a:gd name="connsiteX1" fmla="*/ 0 w 1220510"/>
                  <a:gd name="connsiteY1" fmla="*/ 249694 h 1119627"/>
                  <a:gd name="connsiteX2" fmla="*/ 1046828 w 1220510"/>
                  <a:gd name="connsiteY2" fmla="*/ 89 h 1119627"/>
                  <a:gd name="connsiteX3" fmla="*/ 1220510 w 1220510"/>
                  <a:gd name="connsiteY3" fmla="*/ 1047901 h 1119627"/>
                  <a:gd name="connsiteX4" fmla="*/ 1060159 w 1220510"/>
                  <a:gd name="connsiteY4" fmla="*/ 1119627 h 1119627"/>
                  <a:gd name="connsiteX0" fmla="*/ 1060159 w 1220510"/>
                  <a:gd name="connsiteY0" fmla="*/ 1119627 h 1119627"/>
                  <a:gd name="connsiteX1" fmla="*/ 0 w 1220510"/>
                  <a:gd name="connsiteY1" fmla="*/ 249694 h 1119627"/>
                  <a:gd name="connsiteX2" fmla="*/ 1046828 w 1220510"/>
                  <a:gd name="connsiteY2" fmla="*/ 89 h 1119627"/>
                  <a:gd name="connsiteX3" fmla="*/ 1220510 w 1220510"/>
                  <a:gd name="connsiteY3" fmla="*/ 1047901 h 1119627"/>
                  <a:gd name="connsiteX4" fmla="*/ 1060159 w 1220510"/>
                  <a:gd name="connsiteY4" fmla="*/ 1119627 h 1119627"/>
                  <a:gd name="connsiteX0" fmla="*/ 1060159 w 1220510"/>
                  <a:gd name="connsiteY0" fmla="*/ 921649 h 921649"/>
                  <a:gd name="connsiteX1" fmla="*/ 0 w 1220510"/>
                  <a:gd name="connsiteY1" fmla="*/ 51716 h 921649"/>
                  <a:gd name="connsiteX2" fmla="*/ 1059218 w 1220510"/>
                  <a:gd name="connsiteY2" fmla="*/ 355 h 921649"/>
                  <a:gd name="connsiteX3" fmla="*/ 1220510 w 1220510"/>
                  <a:gd name="connsiteY3" fmla="*/ 849923 h 921649"/>
                  <a:gd name="connsiteX4" fmla="*/ 1060159 w 1220510"/>
                  <a:gd name="connsiteY4" fmla="*/ 921649 h 921649"/>
                  <a:gd name="connsiteX0" fmla="*/ 1060159 w 1220510"/>
                  <a:gd name="connsiteY0" fmla="*/ 921649 h 921649"/>
                  <a:gd name="connsiteX1" fmla="*/ 0 w 1220510"/>
                  <a:gd name="connsiteY1" fmla="*/ 51716 h 921649"/>
                  <a:gd name="connsiteX2" fmla="*/ 1059218 w 1220510"/>
                  <a:gd name="connsiteY2" fmla="*/ 355 h 921649"/>
                  <a:gd name="connsiteX3" fmla="*/ 1220510 w 1220510"/>
                  <a:gd name="connsiteY3" fmla="*/ 849923 h 921649"/>
                  <a:gd name="connsiteX4" fmla="*/ 1060159 w 1220510"/>
                  <a:gd name="connsiteY4" fmla="*/ 921649 h 921649"/>
                  <a:gd name="connsiteX0" fmla="*/ 1060159 w 1220510"/>
                  <a:gd name="connsiteY0" fmla="*/ 921649 h 921649"/>
                  <a:gd name="connsiteX1" fmla="*/ 0 w 1220510"/>
                  <a:gd name="connsiteY1" fmla="*/ 51716 h 921649"/>
                  <a:gd name="connsiteX2" fmla="*/ 1059218 w 1220510"/>
                  <a:gd name="connsiteY2" fmla="*/ 355 h 921649"/>
                  <a:gd name="connsiteX3" fmla="*/ 1220510 w 1220510"/>
                  <a:gd name="connsiteY3" fmla="*/ 849923 h 921649"/>
                  <a:gd name="connsiteX4" fmla="*/ 1060159 w 1220510"/>
                  <a:gd name="connsiteY4" fmla="*/ 921649 h 921649"/>
                  <a:gd name="connsiteX0" fmla="*/ 1060159 w 1340486"/>
                  <a:gd name="connsiteY0" fmla="*/ 921649 h 921649"/>
                  <a:gd name="connsiteX1" fmla="*/ 0 w 1340486"/>
                  <a:gd name="connsiteY1" fmla="*/ 51716 h 921649"/>
                  <a:gd name="connsiteX2" fmla="*/ 1059218 w 1340486"/>
                  <a:gd name="connsiteY2" fmla="*/ 355 h 921649"/>
                  <a:gd name="connsiteX3" fmla="*/ 1340486 w 1340486"/>
                  <a:gd name="connsiteY3" fmla="*/ 709789 h 921649"/>
                  <a:gd name="connsiteX4" fmla="*/ 1060159 w 1340486"/>
                  <a:gd name="connsiteY4" fmla="*/ 921649 h 921649"/>
                  <a:gd name="connsiteX0" fmla="*/ 1060159 w 1340486"/>
                  <a:gd name="connsiteY0" fmla="*/ 921649 h 921649"/>
                  <a:gd name="connsiteX1" fmla="*/ 0 w 1340486"/>
                  <a:gd name="connsiteY1" fmla="*/ 51716 h 921649"/>
                  <a:gd name="connsiteX2" fmla="*/ 1059218 w 1340486"/>
                  <a:gd name="connsiteY2" fmla="*/ 355 h 921649"/>
                  <a:gd name="connsiteX3" fmla="*/ 1340486 w 1340486"/>
                  <a:gd name="connsiteY3" fmla="*/ 709789 h 921649"/>
                  <a:gd name="connsiteX4" fmla="*/ 1060159 w 1340486"/>
                  <a:gd name="connsiteY4" fmla="*/ 921649 h 921649"/>
                  <a:gd name="connsiteX0" fmla="*/ 1060159 w 1340486"/>
                  <a:gd name="connsiteY0" fmla="*/ 921649 h 921649"/>
                  <a:gd name="connsiteX1" fmla="*/ 0 w 1340486"/>
                  <a:gd name="connsiteY1" fmla="*/ 51716 h 921649"/>
                  <a:gd name="connsiteX2" fmla="*/ 1059218 w 1340486"/>
                  <a:gd name="connsiteY2" fmla="*/ 355 h 921649"/>
                  <a:gd name="connsiteX3" fmla="*/ 1340486 w 1340486"/>
                  <a:gd name="connsiteY3" fmla="*/ 709789 h 921649"/>
                  <a:gd name="connsiteX4" fmla="*/ 1060159 w 1340486"/>
                  <a:gd name="connsiteY4" fmla="*/ 921649 h 921649"/>
                  <a:gd name="connsiteX0" fmla="*/ 1025166 w 1340486"/>
                  <a:gd name="connsiteY0" fmla="*/ 746482 h 746482"/>
                  <a:gd name="connsiteX1" fmla="*/ 0 w 1340486"/>
                  <a:gd name="connsiteY1" fmla="*/ 51716 h 746482"/>
                  <a:gd name="connsiteX2" fmla="*/ 1059218 w 1340486"/>
                  <a:gd name="connsiteY2" fmla="*/ 355 h 746482"/>
                  <a:gd name="connsiteX3" fmla="*/ 1340486 w 1340486"/>
                  <a:gd name="connsiteY3" fmla="*/ 709789 h 746482"/>
                  <a:gd name="connsiteX4" fmla="*/ 1025166 w 1340486"/>
                  <a:gd name="connsiteY4" fmla="*/ 746482 h 746482"/>
                  <a:gd name="connsiteX0" fmla="*/ 1025166 w 1340486"/>
                  <a:gd name="connsiteY0" fmla="*/ 746482 h 746482"/>
                  <a:gd name="connsiteX1" fmla="*/ 0 w 1340486"/>
                  <a:gd name="connsiteY1" fmla="*/ 51716 h 746482"/>
                  <a:gd name="connsiteX2" fmla="*/ 1059218 w 1340486"/>
                  <a:gd name="connsiteY2" fmla="*/ 355 h 746482"/>
                  <a:gd name="connsiteX3" fmla="*/ 1340486 w 1340486"/>
                  <a:gd name="connsiteY3" fmla="*/ 709789 h 746482"/>
                  <a:gd name="connsiteX4" fmla="*/ 1025166 w 1340486"/>
                  <a:gd name="connsiteY4" fmla="*/ 746482 h 746482"/>
                  <a:gd name="connsiteX0" fmla="*/ 965179 w 1280499"/>
                  <a:gd name="connsiteY0" fmla="*/ 759828 h 759828"/>
                  <a:gd name="connsiteX1" fmla="*/ 0 w 1280499"/>
                  <a:gd name="connsiteY1" fmla="*/ 0 h 759828"/>
                  <a:gd name="connsiteX2" fmla="*/ 999231 w 1280499"/>
                  <a:gd name="connsiteY2" fmla="*/ 13701 h 759828"/>
                  <a:gd name="connsiteX3" fmla="*/ 1280499 w 1280499"/>
                  <a:gd name="connsiteY3" fmla="*/ 723135 h 759828"/>
                  <a:gd name="connsiteX4" fmla="*/ 965179 w 1280499"/>
                  <a:gd name="connsiteY4" fmla="*/ 759828 h 759828"/>
                  <a:gd name="connsiteX0" fmla="*/ 965179 w 1280499"/>
                  <a:gd name="connsiteY0" fmla="*/ 759828 h 759828"/>
                  <a:gd name="connsiteX1" fmla="*/ 0 w 1280499"/>
                  <a:gd name="connsiteY1" fmla="*/ 0 h 759828"/>
                  <a:gd name="connsiteX2" fmla="*/ 999231 w 1280499"/>
                  <a:gd name="connsiteY2" fmla="*/ 13701 h 759828"/>
                  <a:gd name="connsiteX3" fmla="*/ 1280499 w 1280499"/>
                  <a:gd name="connsiteY3" fmla="*/ 723135 h 759828"/>
                  <a:gd name="connsiteX4" fmla="*/ 965179 w 1280499"/>
                  <a:gd name="connsiteY4" fmla="*/ 759828 h 7598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0499" h="759828">
                    <a:moveTo>
                      <a:pt x="965179" y="759828"/>
                    </a:moveTo>
                    <a:cubicBezTo>
                      <a:pt x="301565" y="231725"/>
                      <a:pt x="628999" y="498939"/>
                      <a:pt x="0" y="0"/>
                    </a:cubicBezTo>
                    <a:lnTo>
                      <a:pt x="999231" y="13701"/>
                    </a:lnTo>
                    <a:cubicBezTo>
                      <a:pt x="1112985" y="379881"/>
                      <a:pt x="1055867" y="236107"/>
                      <a:pt x="1280499" y="723135"/>
                    </a:cubicBezTo>
                    <a:cubicBezTo>
                      <a:pt x="1186079" y="728668"/>
                      <a:pt x="1127207" y="701414"/>
                      <a:pt x="965179" y="759828"/>
                    </a:cubicBezTo>
                    <a:close/>
                  </a:path>
                </a:pathLst>
              </a:custGeom>
              <a:gradFill>
                <a:gsLst>
                  <a:gs pos="0">
                    <a:schemeClr val="bg1">
                      <a:lumMod val="95000"/>
                    </a:schemeClr>
                  </a:gs>
                  <a:gs pos="100000">
                    <a:schemeClr val="bg1">
                      <a:lumMod val="75000"/>
                    </a:schemeClr>
                  </a:gs>
                </a:gsLst>
              </a:gra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79" name="Freeform 78"/>
              <p:cNvSpPr/>
              <p:nvPr/>
            </p:nvSpPr>
            <p:spPr bwMode="auto">
              <a:xfrm>
                <a:off x="6243306" y="5081232"/>
                <a:ext cx="865187" cy="554038"/>
              </a:xfrm>
              <a:custGeom>
                <a:avLst/>
                <a:gdLst>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418712 w 1040633"/>
                  <a:gd name="connsiteY4" fmla="*/ 1189324 h 1219697"/>
                  <a:gd name="connsiteX5" fmla="*/ 139870 w 1040633"/>
                  <a:gd name="connsiteY5" fmla="*/ 1191723 h 1219697"/>
                  <a:gd name="connsiteX0" fmla="*/ 139870 w 1040633"/>
                  <a:gd name="connsiteY0" fmla="*/ 1191723 h 1355926"/>
                  <a:gd name="connsiteX1" fmla="*/ 0 w 1040633"/>
                  <a:gd name="connsiteY1" fmla="*/ 0 h 1355926"/>
                  <a:gd name="connsiteX2" fmla="*/ 1040633 w 1040633"/>
                  <a:gd name="connsiteY2" fmla="*/ 16785 h 1355926"/>
                  <a:gd name="connsiteX3" fmla="*/ 833625 w 1040633"/>
                  <a:gd name="connsiteY3" fmla="*/ 1219697 h 1355926"/>
                  <a:gd name="connsiteX4" fmla="*/ 139870 w 1040633"/>
                  <a:gd name="connsiteY4" fmla="*/ 1191723 h 1355926"/>
                  <a:gd name="connsiteX0" fmla="*/ 139870 w 1040633"/>
                  <a:gd name="connsiteY0" fmla="*/ 1191723 h 1289901"/>
                  <a:gd name="connsiteX1" fmla="*/ 0 w 1040633"/>
                  <a:gd name="connsiteY1" fmla="*/ 0 h 1289901"/>
                  <a:gd name="connsiteX2" fmla="*/ 1040633 w 1040633"/>
                  <a:gd name="connsiteY2" fmla="*/ 16785 h 1289901"/>
                  <a:gd name="connsiteX3" fmla="*/ 833625 w 1040633"/>
                  <a:gd name="connsiteY3" fmla="*/ 1219697 h 1289901"/>
                  <a:gd name="connsiteX4" fmla="*/ 139870 w 1040633"/>
                  <a:gd name="connsiteY4" fmla="*/ 1191723 h 1289901"/>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191723"/>
                  <a:gd name="connsiteX1" fmla="*/ 0 w 1040633"/>
                  <a:gd name="connsiteY1" fmla="*/ 0 h 1191723"/>
                  <a:gd name="connsiteX2" fmla="*/ 1040633 w 1040633"/>
                  <a:gd name="connsiteY2" fmla="*/ 16785 h 1191723"/>
                  <a:gd name="connsiteX3" fmla="*/ 671988 w 1040633"/>
                  <a:gd name="connsiteY3" fmla="*/ 1158121 h 1191723"/>
                  <a:gd name="connsiteX4" fmla="*/ 139870 w 1040633"/>
                  <a:gd name="connsiteY4" fmla="*/ 1191723 h 1191723"/>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778664"/>
                  <a:gd name="connsiteY0" fmla="*/ 1160935 h 1160935"/>
                  <a:gd name="connsiteX1" fmla="*/ 0 w 778664"/>
                  <a:gd name="connsiteY1" fmla="*/ 0 h 1160935"/>
                  <a:gd name="connsiteX2" fmla="*/ 778664 w 778664"/>
                  <a:gd name="connsiteY2" fmla="*/ 130682 h 1160935"/>
                  <a:gd name="connsiteX3" fmla="*/ 671988 w 778664"/>
                  <a:gd name="connsiteY3" fmla="*/ 1158121 h 1160935"/>
                  <a:gd name="connsiteX4" fmla="*/ 363082 w 778664"/>
                  <a:gd name="connsiteY4" fmla="*/ 1160935 h 1160935"/>
                  <a:gd name="connsiteX0" fmla="*/ 363082 w 778664"/>
                  <a:gd name="connsiteY0" fmla="*/ 1160935 h 1160935"/>
                  <a:gd name="connsiteX1" fmla="*/ 0 w 778664"/>
                  <a:gd name="connsiteY1" fmla="*/ 0 h 1160935"/>
                  <a:gd name="connsiteX2" fmla="*/ 778664 w 778664"/>
                  <a:gd name="connsiteY2" fmla="*/ 130682 h 1160935"/>
                  <a:gd name="connsiteX3" fmla="*/ 694768 w 778664"/>
                  <a:gd name="connsiteY3" fmla="*/ 1112562 h 1160935"/>
                  <a:gd name="connsiteX4" fmla="*/ 363082 w 778664"/>
                  <a:gd name="connsiteY4" fmla="*/ 1160935 h 1160935"/>
                  <a:gd name="connsiteX0" fmla="*/ 363082 w 778664"/>
                  <a:gd name="connsiteY0" fmla="*/ 1160935 h 1160935"/>
                  <a:gd name="connsiteX1" fmla="*/ 0 w 778664"/>
                  <a:gd name="connsiteY1" fmla="*/ 0 h 1160935"/>
                  <a:gd name="connsiteX2" fmla="*/ 778664 w 778664"/>
                  <a:gd name="connsiteY2" fmla="*/ 130682 h 1160935"/>
                  <a:gd name="connsiteX3" fmla="*/ 694768 w 778664"/>
                  <a:gd name="connsiteY3" fmla="*/ 1112562 h 1160935"/>
                  <a:gd name="connsiteX4" fmla="*/ 363082 w 778664"/>
                  <a:gd name="connsiteY4" fmla="*/ 1160935 h 1160935"/>
                  <a:gd name="connsiteX0" fmla="*/ 397252 w 778664"/>
                  <a:gd name="connsiteY0" fmla="*/ 1103987 h 1112562"/>
                  <a:gd name="connsiteX1" fmla="*/ 0 w 778664"/>
                  <a:gd name="connsiteY1" fmla="*/ 0 h 1112562"/>
                  <a:gd name="connsiteX2" fmla="*/ 778664 w 778664"/>
                  <a:gd name="connsiteY2" fmla="*/ 130682 h 1112562"/>
                  <a:gd name="connsiteX3" fmla="*/ 694768 w 778664"/>
                  <a:gd name="connsiteY3" fmla="*/ 1112562 h 1112562"/>
                  <a:gd name="connsiteX4" fmla="*/ 397252 w 778664"/>
                  <a:gd name="connsiteY4" fmla="*/ 1103987 h 1112562"/>
                  <a:gd name="connsiteX0" fmla="*/ 397252 w 778664"/>
                  <a:gd name="connsiteY0" fmla="*/ 1103987 h 1112562"/>
                  <a:gd name="connsiteX1" fmla="*/ 0 w 778664"/>
                  <a:gd name="connsiteY1" fmla="*/ 0 h 1112562"/>
                  <a:gd name="connsiteX2" fmla="*/ 778664 w 778664"/>
                  <a:gd name="connsiteY2" fmla="*/ 130682 h 1112562"/>
                  <a:gd name="connsiteX3" fmla="*/ 694768 w 778664"/>
                  <a:gd name="connsiteY3" fmla="*/ 1112562 h 1112562"/>
                  <a:gd name="connsiteX4" fmla="*/ 397252 w 778664"/>
                  <a:gd name="connsiteY4" fmla="*/ 1103987 h 1112562"/>
                  <a:gd name="connsiteX0" fmla="*/ 397252 w 778664"/>
                  <a:gd name="connsiteY0" fmla="*/ 1103987 h 1112562"/>
                  <a:gd name="connsiteX1" fmla="*/ 0 w 778664"/>
                  <a:gd name="connsiteY1" fmla="*/ 0 h 1112562"/>
                  <a:gd name="connsiteX2" fmla="*/ 778664 w 778664"/>
                  <a:gd name="connsiteY2" fmla="*/ 130682 h 1112562"/>
                  <a:gd name="connsiteX3" fmla="*/ 694768 w 778664"/>
                  <a:gd name="connsiteY3" fmla="*/ 1112562 h 1112562"/>
                  <a:gd name="connsiteX4" fmla="*/ 397252 w 778664"/>
                  <a:gd name="connsiteY4" fmla="*/ 1103987 h 1112562"/>
                  <a:gd name="connsiteX0" fmla="*/ 123893 w 505305"/>
                  <a:gd name="connsiteY0" fmla="*/ 973305 h 981880"/>
                  <a:gd name="connsiteX1" fmla="*/ 0 w 505305"/>
                  <a:gd name="connsiteY1" fmla="*/ 28773 h 981880"/>
                  <a:gd name="connsiteX2" fmla="*/ 505305 w 505305"/>
                  <a:gd name="connsiteY2" fmla="*/ 0 h 981880"/>
                  <a:gd name="connsiteX3" fmla="*/ 421409 w 505305"/>
                  <a:gd name="connsiteY3" fmla="*/ 981880 h 981880"/>
                  <a:gd name="connsiteX4" fmla="*/ 123893 w 505305"/>
                  <a:gd name="connsiteY4" fmla="*/ 973305 h 981880"/>
                  <a:gd name="connsiteX0" fmla="*/ 123893 w 505305"/>
                  <a:gd name="connsiteY0" fmla="*/ 973305 h 981880"/>
                  <a:gd name="connsiteX1" fmla="*/ 0 w 505305"/>
                  <a:gd name="connsiteY1" fmla="*/ 28773 h 981880"/>
                  <a:gd name="connsiteX2" fmla="*/ 505305 w 505305"/>
                  <a:gd name="connsiteY2" fmla="*/ 0 h 981880"/>
                  <a:gd name="connsiteX3" fmla="*/ 421409 w 505305"/>
                  <a:gd name="connsiteY3" fmla="*/ 981880 h 981880"/>
                  <a:gd name="connsiteX4" fmla="*/ 123893 w 505305"/>
                  <a:gd name="connsiteY4" fmla="*/ 973305 h 981880"/>
                  <a:gd name="connsiteX0" fmla="*/ 123893 w 505305"/>
                  <a:gd name="connsiteY0" fmla="*/ 973305 h 981880"/>
                  <a:gd name="connsiteX1" fmla="*/ 0 w 505305"/>
                  <a:gd name="connsiteY1" fmla="*/ 28773 h 981880"/>
                  <a:gd name="connsiteX2" fmla="*/ 505305 w 505305"/>
                  <a:gd name="connsiteY2" fmla="*/ 0 h 981880"/>
                  <a:gd name="connsiteX3" fmla="*/ 421409 w 505305"/>
                  <a:gd name="connsiteY3" fmla="*/ 981880 h 981880"/>
                  <a:gd name="connsiteX4" fmla="*/ 123893 w 505305"/>
                  <a:gd name="connsiteY4" fmla="*/ 973305 h 981880"/>
                  <a:gd name="connsiteX0" fmla="*/ 123893 w 505305"/>
                  <a:gd name="connsiteY0" fmla="*/ 973305 h 981880"/>
                  <a:gd name="connsiteX1" fmla="*/ 0 w 505305"/>
                  <a:gd name="connsiteY1" fmla="*/ 28773 h 981880"/>
                  <a:gd name="connsiteX2" fmla="*/ 505305 w 505305"/>
                  <a:gd name="connsiteY2" fmla="*/ 0 h 981880"/>
                  <a:gd name="connsiteX3" fmla="*/ 421409 w 505305"/>
                  <a:gd name="connsiteY3" fmla="*/ 981880 h 981880"/>
                  <a:gd name="connsiteX4" fmla="*/ 123893 w 505305"/>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18198 w 499610"/>
                  <a:gd name="connsiteY4" fmla="*/ 973305 h 976186"/>
                  <a:gd name="connsiteX0" fmla="*/ 11819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18198 w 499610"/>
                  <a:gd name="connsiteY4" fmla="*/ 973305 h 976186"/>
                  <a:gd name="connsiteX0" fmla="*/ 19792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97928 w 499610"/>
                  <a:gd name="connsiteY4" fmla="*/ 973305 h 976186"/>
                  <a:gd name="connsiteX0" fmla="*/ 19792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97928 w 499610"/>
                  <a:gd name="connsiteY4" fmla="*/ 973305 h 976186"/>
                  <a:gd name="connsiteX0" fmla="*/ 19792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97928 w 499610"/>
                  <a:gd name="connsiteY4" fmla="*/ 973305 h 976186"/>
                  <a:gd name="connsiteX0" fmla="*/ 19792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97928 w 499610"/>
                  <a:gd name="connsiteY4" fmla="*/ 973305 h 976186"/>
                  <a:gd name="connsiteX0" fmla="*/ 23004 w 954755"/>
                  <a:gd name="connsiteY0" fmla="*/ 943771 h 976186"/>
                  <a:gd name="connsiteX1" fmla="*/ 455145 w 954755"/>
                  <a:gd name="connsiteY1" fmla="*/ 11688 h 976186"/>
                  <a:gd name="connsiteX2" fmla="*/ 954755 w 954755"/>
                  <a:gd name="connsiteY2" fmla="*/ 0 h 976186"/>
                  <a:gd name="connsiteX3" fmla="*/ 728484 w 954755"/>
                  <a:gd name="connsiteY3" fmla="*/ 976186 h 976186"/>
                  <a:gd name="connsiteX4" fmla="*/ 23004 w 954755"/>
                  <a:gd name="connsiteY4" fmla="*/ 943771 h 976186"/>
                  <a:gd name="connsiteX0" fmla="*/ 0 w 931751"/>
                  <a:gd name="connsiteY0" fmla="*/ 943771 h 976186"/>
                  <a:gd name="connsiteX1" fmla="*/ 432141 w 931751"/>
                  <a:gd name="connsiteY1" fmla="*/ 11688 h 976186"/>
                  <a:gd name="connsiteX2" fmla="*/ 931751 w 931751"/>
                  <a:gd name="connsiteY2" fmla="*/ 0 h 976186"/>
                  <a:gd name="connsiteX3" fmla="*/ 705480 w 931751"/>
                  <a:gd name="connsiteY3" fmla="*/ 976186 h 976186"/>
                  <a:gd name="connsiteX4" fmla="*/ 0 w 931751"/>
                  <a:gd name="connsiteY4" fmla="*/ 943771 h 976186"/>
                  <a:gd name="connsiteX0" fmla="*/ 0 w 931751"/>
                  <a:gd name="connsiteY0" fmla="*/ 943771 h 976186"/>
                  <a:gd name="connsiteX1" fmla="*/ 432141 w 931751"/>
                  <a:gd name="connsiteY1" fmla="*/ 11688 h 976186"/>
                  <a:gd name="connsiteX2" fmla="*/ 931751 w 931751"/>
                  <a:gd name="connsiteY2" fmla="*/ 0 h 976186"/>
                  <a:gd name="connsiteX3" fmla="*/ 705480 w 931751"/>
                  <a:gd name="connsiteY3" fmla="*/ 976186 h 976186"/>
                  <a:gd name="connsiteX4" fmla="*/ 0 w 931751"/>
                  <a:gd name="connsiteY4" fmla="*/ 943771 h 976186"/>
                  <a:gd name="connsiteX0" fmla="*/ 0 w 931751"/>
                  <a:gd name="connsiteY0" fmla="*/ 943771 h 976186"/>
                  <a:gd name="connsiteX1" fmla="*/ 432141 w 931751"/>
                  <a:gd name="connsiteY1" fmla="*/ 11688 h 976186"/>
                  <a:gd name="connsiteX2" fmla="*/ 931751 w 931751"/>
                  <a:gd name="connsiteY2" fmla="*/ 0 h 976186"/>
                  <a:gd name="connsiteX3" fmla="*/ 705480 w 931751"/>
                  <a:gd name="connsiteY3" fmla="*/ 976186 h 976186"/>
                  <a:gd name="connsiteX4" fmla="*/ 0 w 931751"/>
                  <a:gd name="connsiteY4" fmla="*/ 943771 h 976186"/>
                  <a:gd name="connsiteX0" fmla="*/ 0 w 931751"/>
                  <a:gd name="connsiteY0" fmla="*/ 943771 h 966342"/>
                  <a:gd name="connsiteX1" fmla="*/ 432141 w 931751"/>
                  <a:gd name="connsiteY1" fmla="*/ 11688 h 966342"/>
                  <a:gd name="connsiteX2" fmla="*/ 931751 w 931751"/>
                  <a:gd name="connsiteY2" fmla="*/ 0 h 966342"/>
                  <a:gd name="connsiteX3" fmla="*/ 183705 w 931751"/>
                  <a:gd name="connsiteY3" fmla="*/ 966342 h 966342"/>
                  <a:gd name="connsiteX4" fmla="*/ 0 w 931751"/>
                  <a:gd name="connsiteY4" fmla="*/ 943771 h 966342"/>
                  <a:gd name="connsiteX0" fmla="*/ 0 w 931751"/>
                  <a:gd name="connsiteY0" fmla="*/ 943771 h 966342"/>
                  <a:gd name="connsiteX1" fmla="*/ 432141 w 931751"/>
                  <a:gd name="connsiteY1" fmla="*/ 11688 h 966342"/>
                  <a:gd name="connsiteX2" fmla="*/ 931751 w 931751"/>
                  <a:gd name="connsiteY2" fmla="*/ 0 h 966342"/>
                  <a:gd name="connsiteX3" fmla="*/ 183705 w 931751"/>
                  <a:gd name="connsiteY3" fmla="*/ 966342 h 966342"/>
                  <a:gd name="connsiteX4" fmla="*/ 0 w 931751"/>
                  <a:gd name="connsiteY4" fmla="*/ 943771 h 966342"/>
                  <a:gd name="connsiteX0" fmla="*/ 0 w 931751"/>
                  <a:gd name="connsiteY0" fmla="*/ 943771 h 966342"/>
                  <a:gd name="connsiteX1" fmla="*/ 432141 w 931751"/>
                  <a:gd name="connsiteY1" fmla="*/ 11688 h 966342"/>
                  <a:gd name="connsiteX2" fmla="*/ 931751 w 931751"/>
                  <a:gd name="connsiteY2" fmla="*/ 0 h 966342"/>
                  <a:gd name="connsiteX3" fmla="*/ 183705 w 931751"/>
                  <a:gd name="connsiteY3" fmla="*/ 966342 h 966342"/>
                  <a:gd name="connsiteX4" fmla="*/ 0 w 931751"/>
                  <a:gd name="connsiteY4" fmla="*/ 943771 h 966342"/>
                  <a:gd name="connsiteX0" fmla="*/ 0 w 956363"/>
                  <a:gd name="connsiteY0" fmla="*/ 932083 h 954654"/>
                  <a:gd name="connsiteX1" fmla="*/ 432141 w 956363"/>
                  <a:gd name="connsiteY1" fmla="*/ 0 h 954654"/>
                  <a:gd name="connsiteX2" fmla="*/ 956363 w 956363"/>
                  <a:gd name="connsiteY2" fmla="*/ 12924 h 954654"/>
                  <a:gd name="connsiteX3" fmla="*/ 183705 w 956363"/>
                  <a:gd name="connsiteY3" fmla="*/ 954654 h 954654"/>
                  <a:gd name="connsiteX4" fmla="*/ 0 w 956363"/>
                  <a:gd name="connsiteY4" fmla="*/ 932083 h 954654"/>
                  <a:gd name="connsiteX0" fmla="*/ 0 w 956363"/>
                  <a:gd name="connsiteY0" fmla="*/ 919226 h 941797"/>
                  <a:gd name="connsiteX1" fmla="*/ 405840 w 956363"/>
                  <a:gd name="connsiteY1" fmla="*/ 197551 h 941797"/>
                  <a:gd name="connsiteX2" fmla="*/ 956363 w 956363"/>
                  <a:gd name="connsiteY2" fmla="*/ 67 h 941797"/>
                  <a:gd name="connsiteX3" fmla="*/ 183705 w 956363"/>
                  <a:gd name="connsiteY3" fmla="*/ 941797 h 941797"/>
                  <a:gd name="connsiteX4" fmla="*/ 0 w 956363"/>
                  <a:gd name="connsiteY4" fmla="*/ 919226 h 941797"/>
                  <a:gd name="connsiteX0" fmla="*/ 0 w 956363"/>
                  <a:gd name="connsiteY0" fmla="*/ 919226 h 941797"/>
                  <a:gd name="connsiteX1" fmla="*/ 405840 w 956363"/>
                  <a:gd name="connsiteY1" fmla="*/ 197551 h 941797"/>
                  <a:gd name="connsiteX2" fmla="*/ 956363 w 956363"/>
                  <a:gd name="connsiteY2" fmla="*/ 67 h 941797"/>
                  <a:gd name="connsiteX3" fmla="*/ 183705 w 956363"/>
                  <a:gd name="connsiteY3" fmla="*/ 941797 h 941797"/>
                  <a:gd name="connsiteX4" fmla="*/ 0 w 956363"/>
                  <a:gd name="connsiteY4" fmla="*/ 919226 h 941797"/>
                  <a:gd name="connsiteX0" fmla="*/ 0 w 956363"/>
                  <a:gd name="connsiteY0" fmla="*/ 919226 h 941797"/>
                  <a:gd name="connsiteX1" fmla="*/ 405840 w 956363"/>
                  <a:gd name="connsiteY1" fmla="*/ 197551 h 941797"/>
                  <a:gd name="connsiteX2" fmla="*/ 956363 w 956363"/>
                  <a:gd name="connsiteY2" fmla="*/ 67 h 941797"/>
                  <a:gd name="connsiteX3" fmla="*/ 183705 w 956363"/>
                  <a:gd name="connsiteY3" fmla="*/ 941797 h 941797"/>
                  <a:gd name="connsiteX4" fmla="*/ 0 w 956363"/>
                  <a:gd name="connsiteY4" fmla="*/ 919226 h 941797"/>
                  <a:gd name="connsiteX0" fmla="*/ 0 w 926304"/>
                  <a:gd name="connsiteY0" fmla="*/ 735614 h 758185"/>
                  <a:gd name="connsiteX1" fmla="*/ 405840 w 926304"/>
                  <a:gd name="connsiteY1" fmla="*/ 13939 h 758185"/>
                  <a:gd name="connsiteX2" fmla="*/ 926304 w 926304"/>
                  <a:gd name="connsiteY2" fmla="*/ 563 h 758185"/>
                  <a:gd name="connsiteX3" fmla="*/ 183705 w 926304"/>
                  <a:gd name="connsiteY3" fmla="*/ 758185 h 758185"/>
                  <a:gd name="connsiteX4" fmla="*/ 0 w 926304"/>
                  <a:gd name="connsiteY4" fmla="*/ 735614 h 758185"/>
                  <a:gd name="connsiteX0" fmla="*/ 0 w 926304"/>
                  <a:gd name="connsiteY0" fmla="*/ 735614 h 758185"/>
                  <a:gd name="connsiteX1" fmla="*/ 405840 w 926304"/>
                  <a:gd name="connsiteY1" fmla="*/ 13939 h 758185"/>
                  <a:gd name="connsiteX2" fmla="*/ 926304 w 926304"/>
                  <a:gd name="connsiteY2" fmla="*/ 563 h 758185"/>
                  <a:gd name="connsiteX3" fmla="*/ 183705 w 926304"/>
                  <a:gd name="connsiteY3" fmla="*/ 758185 h 758185"/>
                  <a:gd name="connsiteX4" fmla="*/ 0 w 926304"/>
                  <a:gd name="connsiteY4" fmla="*/ 735614 h 758185"/>
                  <a:gd name="connsiteX0" fmla="*/ 0 w 926304"/>
                  <a:gd name="connsiteY0" fmla="*/ 735614 h 758185"/>
                  <a:gd name="connsiteX1" fmla="*/ 405840 w 926304"/>
                  <a:gd name="connsiteY1" fmla="*/ 13939 h 758185"/>
                  <a:gd name="connsiteX2" fmla="*/ 926304 w 926304"/>
                  <a:gd name="connsiteY2" fmla="*/ 563 h 758185"/>
                  <a:gd name="connsiteX3" fmla="*/ 183705 w 926304"/>
                  <a:gd name="connsiteY3" fmla="*/ 758185 h 758185"/>
                  <a:gd name="connsiteX4" fmla="*/ 0 w 926304"/>
                  <a:gd name="connsiteY4" fmla="*/ 735614 h 758185"/>
                  <a:gd name="connsiteX0" fmla="*/ 0 w 926304"/>
                  <a:gd name="connsiteY0" fmla="*/ 735614 h 758185"/>
                  <a:gd name="connsiteX1" fmla="*/ 405840 w 926304"/>
                  <a:gd name="connsiteY1" fmla="*/ 13939 h 758185"/>
                  <a:gd name="connsiteX2" fmla="*/ 926304 w 926304"/>
                  <a:gd name="connsiteY2" fmla="*/ 563 h 758185"/>
                  <a:gd name="connsiteX3" fmla="*/ 183705 w 926304"/>
                  <a:gd name="connsiteY3" fmla="*/ 758185 h 758185"/>
                  <a:gd name="connsiteX4" fmla="*/ 0 w 926304"/>
                  <a:gd name="connsiteY4" fmla="*/ 735614 h 758185"/>
                  <a:gd name="connsiteX0" fmla="*/ 0 w 1011379"/>
                  <a:gd name="connsiteY0" fmla="*/ 605727 h 758185"/>
                  <a:gd name="connsiteX1" fmla="*/ 490915 w 1011379"/>
                  <a:gd name="connsiteY1" fmla="*/ 13939 h 758185"/>
                  <a:gd name="connsiteX2" fmla="*/ 1011379 w 1011379"/>
                  <a:gd name="connsiteY2" fmla="*/ 563 h 758185"/>
                  <a:gd name="connsiteX3" fmla="*/ 268780 w 1011379"/>
                  <a:gd name="connsiteY3" fmla="*/ 758185 h 758185"/>
                  <a:gd name="connsiteX4" fmla="*/ 0 w 1011379"/>
                  <a:gd name="connsiteY4" fmla="*/ 605727 h 758185"/>
                  <a:gd name="connsiteX0" fmla="*/ 0 w 1011379"/>
                  <a:gd name="connsiteY0" fmla="*/ 605727 h 648280"/>
                  <a:gd name="connsiteX1" fmla="*/ 490915 w 1011379"/>
                  <a:gd name="connsiteY1" fmla="*/ 13939 h 648280"/>
                  <a:gd name="connsiteX2" fmla="*/ 1011379 w 1011379"/>
                  <a:gd name="connsiteY2" fmla="*/ 563 h 648280"/>
                  <a:gd name="connsiteX3" fmla="*/ 198718 w 1011379"/>
                  <a:gd name="connsiteY3" fmla="*/ 648280 h 648280"/>
                  <a:gd name="connsiteX4" fmla="*/ 0 w 1011379"/>
                  <a:gd name="connsiteY4" fmla="*/ 605727 h 648280"/>
                  <a:gd name="connsiteX0" fmla="*/ 0 w 1011379"/>
                  <a:gd name="connsiteY0" fmla="*/ 605727 h 648280"/>
                  <a:gd name="connsiteX1" fmla="*/ 490915 w 1011379"/>
                  <a:gd name="connsiteY1" fmla="*/ 13939 h 648280"/>
                  <a:gd name="connsiteX2" fmla="*/ 1011379 w 1011379"/>
                  <a:gd name="connsiteY2" fmla="*/ 563 h 648280"/>
                  <a:gd name="connsiteX3" fmla="*/ 198718 w 1011379"/>
                  <a:gd name="connsiteY3" fmla="*/ 648280 h 648280"/>
                  <a:gd name="connsiteX4" fmla="*/ 0 w 1011379"/>
                  <a:gd name="connsiteY4" fmla="*/ 605727 h 648280"/>
                  <a:gd name="connsiteX0" fmla="*/ 0 w 1011379"/>
                  <a:gd name="connsiteY0" fmla="*/ 605727 h 648280"/>
                  <a:gd name="connsiteX1" fmla="*/ 490915 w 1011379"/>
                  <a:gd name="connsiteY1" fmla="*/ 13939 h 648280"/>
                  <a:gd name="connsiteX2" fmla="*/ 1011379 w 1011379"/>
                  <a:gd name="connsiteY2" fmla="*/ 563 h 648280"/>
                  <a:gd name="connsiteX3" fmla="*/ 198718 w 1011379"/>
                  <a:gd name="connsiteY3" fmla="*/ 648280 h 648280"/>
                  <a:gd name="connsiteX4" fmla="*/ 0 w 1011379"/>
                  <a:gd name="connsiteY4" fmla="*/ 605727 h 648280"/>
                  <a:gd name="connsiteX0" fmla="*/ 0 w 1011379"/>
                  <a:gd name="connsiteY0" fmla="*/ 605727 h 605727"/>
                  <a:gd name="connsiteX1" fmla="*/ 490915 w 1011379"/>
                  <a:gd name="connsiteY1" fmla="*/ 13939 h 605727"/>
                  <a:gd name="connsiteX2" fmla="*/ 1011379 w 1011379"/>
                  <a:gd name="connsiteY2" fmla="*/ 563 h 605727"/>
                  <a:gd name="connsiteX3" fmla="*/ 318823 w 1011379"/>
                  <a:gd name="connsiteY3" fmla="*/ 553361 h 605727"/>
                  <a:gd name="connsiteX4" fmla="*/ 0 w 1011379"/>
                  <a:gd name="connsiteY4" fmla="*/ 605727 h 605727"/>
                  <a:gd name="connsiteX0" fmla="*/ 0 w 866251"/>
                  <a:gd name="connsiteY0" fmla="*/ 540783 h 553361"/>
                  <a:gd name="connsiteX1" fmla="*/ 345787 w 866251"/>
                  <a:gd name="connsiteY1" fmla="*/ 13939 h 553361"/>
                  <a:gd name="connsiteX2" fmla="*/ 866251 w 866251"/>
                  <a:gd name="connsiteY2" fmla="*/ 563 h 553361"/>
                  <a:gd name="connsiteX3" fmla="*/ 173695 w 866251"/>
                  <a:gd name="connsiteY3" fmla="*/ 553361 h 553361"/>
                  <a:gd name="connsiteX4" fmla="*/ 0 w 866251"/>
                  <a:gd name="connsiteY4" fmla="*/ 540783 h 553361"/>
                  <a:gd name="connsiteX0" fmla="*/ 0 w 866251"/>
                  <a:gd name="connsiteY0" fmla="*/ 540783 h 553361"/>
                  <a:gd name="connsiteX1" fmla="*/ 345787 w 866251"/>
                  <a:gd name="connsiteY1" fmla="*/ 13939 h 553361"/>
                  <a:gd name="connsiteX2" fmla="*/ 866251 w 866251"/>
                  <a:gd name="connsiteY2" fmla="*/ 563 h 553361"/>
                  <a:gd name="connsiteX3" fmla="*/ 173695 w 866251"/>
                  <a:gd name="connsiteY3" fmla="*/ 553361 h 553361"/>
                  <a:gd name="connsiteX4" fmla="*/ 0 w 866251"/>
                  <a:gd name="connsiteY4" fmla="*/ 540783 h 553361"/>
                  <a:gd name="connsiteX0" fmla="*/ 0 w 866251"/>
                  <a:gd name="connsiteY0" fmla="*/ 540783 h 553361"/>
                  <a:gd name="connsiteX1" fmla="*/ 345787 w 866251"/>
                  <a:gd name="connsiteY1" fmla="*/ 13939 h 553361"/>
                  <a:gd name="connsiteX2" fmla="*/ 866251 w 866251"/>
                  <a:gd name="connsiteY2" fmla="*/ 563 h 553361"/>
                  <a:gd name="connsiteX3" fmla="*/ 173695 w 866251"/>
                  <a:gd name="connsiteY3" fmla="*/ 553361 h 553361"/>
                  <a:gd name="connsiteX4" fmla="*/ 0 w 866251"/>
                  <a:gd name="connsiteY4" fmla="*/ 540783 h 553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251" h="553361">
                    <a:moveTo>
                      <a:pt x="0" y="540783"/>
                    </a:moveTo>
                    <a:cubicBezTo>
                      <a:pt x="274887" y="134762"/>
                      <a:pt x="159176" y="337938"/>
                      <a:pt x="345787" y="13939"/>
                    </a:cubicBezTo>
                    <a:cubicBezTo>
                      <a:pt x="520528" y="18247"/>
                      <a:pt x="691510" y="-3745"/>
                      <a:pt x="866251" y="563"/>
                    </a:cubicBezTo>
                    <a:cubicBezTo>
                      <a:pt x="252709" y="502795"/>
                      <a:pt x="640047" y="209256"/>
                      <a:pt x="173695" y="553361"/>
                    </a:cubicBezTo>
                    <a:cubicBezTo>
                      <a:pt x="39410" y="524725"/>
                      <a:pt x="196198" y="539317"/>
                      <a:pt x="0" y="540783"/>
                    </a:cubicBezTo>
                    <a:close/>
                  </a:path>
                </a:pathLst>
              </a:custGeom>
              <a:gradFill>
                <a:gsLst>
                  <a:gs pos="0">
                    <a:schemeClr val="bg1">
                      <a:lumMod val="95000"/>
                      <a:alpha val="55000"/>
                    </a:schemeClr>
                  </a:gs>
                  <a:gs pos="100000">
                    <a:schemeClr val="bg1">
                      <a:lumMod val="75000"/>
                    </a:schemeClr>
                  </a:gs>
                </a:gsLst>
              </a:gra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80" name="Freeform 79"/>
              <p:cNvSpPr/>
              <p:nvPr/>
            </p:nvSpPr>
            <p:spPr bwMode="auto">
              <a:xfrm>
                <a:off x="5417806" y="5101870"/>
                <a:ext cx="676275" cy="896937"/>
              </a:xfrm>
              <a:custGeom>
                <a:avLst/>
                <a:gdLst>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418712 w 1040633"/>
                  <a:gd name="connsiteY4" fmla="*/ 1189324 h 1219697"/>
                  <a:gd name="connsiteX5" fmla="*/ 139870 w 1040633"/>
                  <a:gd name="connsiteY5" fmla="*/ 1191723 h 1219697"/>
                  <a:gd name="connsiteX0" fmla="*/ 139870 w 1040633"/>
                  <a:gd name="connsiteY0" fmla="*/ 1191723 h 1355926"/>
                  <a:gd name="connsiteX1" fmla="*/ 0 w 1040633"/>
                  <a:gd name="connsiteY1" fmla="*/ 0 h 1355926"/>
                  <a:gd name="connsiteX2" fmla="*/ 1040633 w 1040633"/>
                  <a:gd name="connsiteY2" fmla="*/ 16785 h 1355926"/>
                  <a:gd name="connsiteX3" fmla="*/ 833625 w 1040633"/>
                  <a:gd name="connsiteY3" fmla="*/ 1219697 h 1355926"/>
                  <a:gd name="connsiteX4" fmla="*/ 139870 w 1040633"/>
                  <a:gd name="connsiteY4" fmla="*/ 1191723 h 1355926"/>
                  <a:gd name="connsiteX0" fmla="*/ 139870 w 1040633"/>
                  <a:gd name="connsiteY0" fmla="*/ 1191723 h 1289901"/>
                  <a:gd name="connsiteX1" fmla="*/ 0 w 1040633"/>
                  <a:gd name="connsiteY1" fmla="*/ 0 h 1289901"/>
                  <a:gd name="connsiteX2" fmla="*/ 1040633 w 1040633"/>
                  <a:gd name="connsiteY2" fmla="*/ 16785 h 1289901"/>
                  <a:gd name="connsiteX3" fmla="*/ 833625 w 1040633"/>
                  <a:gd name="connsiteY3" fmla="*/ 1219697 h 1289901"/>
                  <a:gd name="connsiteX4" fmla="*/ 139870 w 1040633"/>
                  <a:gd name="connsiteY4" fmla="*/ 1191723 h 1289901"/>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191723"/>
                  <a:gd name="connsiteX1" fmla="*/ 0 w 1040633"/>
                  <a:gd name="connsiteY1" fmla="*/ 0 h 1191723"/>
                  <a:gd name="connsiteX2" fmla="*/ 1040633 w 1040633"/>
                  <a:gd name="connsiteY2" fmla="*/ 16785 h 1191723"/>
                  <a:gd name="connsiteX3" fmla="*/ 671988 w 1040633"/>
                  <a:gd name="connsiteY3" fmla="*/ 1158121 h 1191723"/>
                  <a:gd name="connsiteX4" fmla="*/ 139870 w 1040633"/>
                  <a:gd name="connsiteY4" fmla="*/ 1191723 h 1191723"/>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778664"/>
                  <a:gd name="connsiteY0" fmla="*/ 1160935 h 1160935"/>
                  <a:gd name="connsiteX1" fmla="*/ 0 w 778664"/>
                  <a:gd name="connsiteY1" fmla="*/ 0 h 1160935"/>
                  <a:gd name="connsiteX2" fmla="*/ 778664 w 778664"/>
                  <a:gd name="connsiteY2" fmla="*/ 130682 h 1160935"/>
                  <a:gd name="connsiteX3" fmla="*/ 671988 w 778664"/>
                  <a:gd name="connsiteY3" fmla="*/ 1158121 h 1160935"/>
                  <a:gd name="connsiteX4" fmla="*/ 363082 w 778664"/>
                  <a:gd name="connsiteY4" fmla="*/ 1160935 h 1160935"/>
                  <a:gd name="connsiteX0" fmla="*/ 363082 w 778664"/>
                  <a:gd name="connsiteY0" fmla="*/ 1160935 h 1160935"/>
                  <a:gd name="connsiteX1" fmla="*/ 0 w 778664"/>
                  <a:gd name="connsiteY1" fmla="*/ 0 h 1160935"/>
                  <a:gd name="connsiteX2" fmla="*/ 778664 w 778664"/>
                  <a:gd name="connsiteY2" fmla="*/ 130682 h 1160935"/>
                  <a:gd name="connsiteX3" fmla="*/ 694768 w 778664"/>
                  <a:gd name="connsiteY3" fmla="*/ 1112562 h 1160935"/>
                  <a:gd name="connsiteX4" fmla="*/ 363082 w 778664"/>
                  <a:gd name="connsiteY4" fmla="*/ 1160935 h 1160935"/>
                  <a:gd name="connsiteX0" fmla="*/ 363082 w 778664"/>
                  <a:gd name="connsiteY0" fmla="*/ 1160935 h 1160935"/>
                  <a:gd name="connsiteX1" fmla="*/ 0 w 778664"/>
                  <a:gd name="connsiteY1" fmla="*/ 0 h 1160935"/>
                  <a:gd name="connsiteX2" fmla="*/ 778664 w 778664"/>
                  <a:gd name="connsiteY2" fmla="*/ 130682 h 1160935"/>
                  <a:gd name="connsiteX3" fmla="*/ 694768 w 778664"/>
                  <a:gd name="connsiteY3" fmla="*/ 1112562 h 1160935"/>
                  <a:gd name="connsiteX4" fmla="*/ 363082 w 778664"/>
                  <a:gd name="connsiteY4" fmla="*/ 1160935 h 1160935"/>
                  <a:gd name="connsiteX0" fmla="*/ 397252 w 778664"/>
                  <a:gd name="connsiteY0" fmla="*/ 1103987 h 1112562"/>
                  <a:gd name="connsiteX1" fmla="*/ 0 w 778664"/>
                  <a:gd name="connsiteY1" fmla="*/ 0 h 1112562"/>
                  <a:gd name="connsiteX2" fmla="*/ 778664 w 778664"/>
                  <a:gd name="connsiteY2" fmla="*/ 130682 h 1112562"/>
                  <a:gd name="connsiteX3" fmla="*/ 694768 w 778664"/>
                  <a:gd name="connsiteY3" fmla="*/ 1112562 h 1112562"/>
                  <a:gd name="connsiteX4" fmla="*/ 397252 w 778664"/>
                  <a:gd name="connsiteY4" fmla="*/ 1103987 h 1112562"/>
                  <a:gd name="connsiteX0" fmla="*/ 397252 w 778664"/>
                  <a:gd name="connsiteY0" fmla="*/ 1103987 h 1112562"/>
                  <a:gd name="connsiteX1" fmla="*/ 0 w 778664"/>
                  <a:gd name="connsiteY1" fmla="*/ 0 h 1112562"/>
                  <a:gd name="connsiteX2" fmla="*/ 778664 w 778664"/>
                  <a:gd name="connsiteY2" fmla="*/ 130682 h 1112562"/>
                  <a:gd name="connsiteX3" fmla="*/ 694768 w 778664"/>
                  <a:gd name="connsiteY3" fmla="*/ 1112562 h 1112562"/>
                  <a:gd name="connsiteX4" fmla="*/ 397252 w 778664"/>
                  <a:gd name="connsiteY4" fmla="*/ 1103987 h 1112562"/>
                  <a:gd name="connsiteX0" fmla="*/ 397252 w 778664"/>
                  <a:gd name="connsiteY0" fmla="*/ 1103987 h 1112562"/>
                  <a:gd name="connsiteX1" fmla="*/ 0 w 778664"/>
                  <a:gd name="connsiteY1" fmla="*/ 0 h 1112562"/>
                  <a:gd name="connsiteX2" fmla="*/ 778664 w 778664"/>
                  <a:gd name="connsiteY2" fmla="*/ 130682 h 1112562"/>
                  <a:gd name="connsiteX3" fmla="*/ 694768 w 778664"/>
                  <a:gd name="connsiteY3" fmla="*/ 1112562 h 1112562"/>
                  <a:gd name="connsiteX4" fmla="*/ 397252 w 778664"/>
                  <a:gd name="connsiteY4" fmla="*/ 1103987 h 1112562"/>
                  <a:gd name="connsiteX0" fmla="*/ 123893 w 505305"/>
                  <a:gd name="connsiteY0" fmla="*/ 973305 h 981880"/>
                  <a:gd name="connsiteX1" fmla="*/ 0 w 505305"/>
                  <a:gd name="connsiteY1" fmla="*/ 28773 h 981880"/>
                  <a:gd name="connsiteX2" fmla="*/ 505305 w 505305"/>
                  <a:gd name="connsiteY2" fmla="*/ 0 h 981880"/>
                  <a:gd name="connsiteX3" fmla="*/ 421409 w 505305"/>
                  <a:gd name="connsiteY3" fmla="*/ 981880 h 981880"/>
                  <a:gd name="connsiteX4" fmla="*/ 123893 w 505305"/>
                  <a:gd name="connsiteY4" fmla="*/ 973305 h 981880"/>
                  <a:gd name="connsiteX0" fmla="*/ 123893 w 505305"/>
                  <a:gd name="connsiteY0" fmla="*/ 973305 h 981880"/>
                  <a:gd name="connsiteX1" fmla="*/ 0 w 505305"/>
                  <a:gd name="connsiteY1" fmla="*/ 28773 h 981880"/>
                  <a:gd name="connsiteX2" fmla="*/ 505305 w 505305"/>
                  <a:gd name="connsiteY2" fmla="*/ 0 h 981880"/>
                  <a:gd name="connsiteX3" fmla="*/ 421409 w 505305"/>
                  <a:gd name="connsiteY3" fmla="*/ 981880 h 981880"/>
                  <a:gd name="connsiteX4" fmla="*/ 123893 w 505305"/>
                  <a:gd name="connsiteY4" fmla="*/ 973305 h 981880"/>
                  <a:gd name="connsiteX0" fmla="*/ 123893 w 505305"/>
                  <a:gd name="connsiteY0" fmla="*/ 973305 h 981880"/>
                  <a:gd name="connsiteX1" fmla="*/ 0 w 505305"/>
                  <a:gd name="connsiteY1" fmla="*/ 28773 h 981880"/>
                  <a:gd name="connsiteX2" fmla="*/ 505305 w 505305"/>
                  <a:gd name="connsiteY2" fmla="*/ 0 h 981880"/>
                  <a:gd name="connsiteX3" fmla="*/ 421409 w 505305"/>
                  <a:gd name="connsiteY3" fmla="*/ 981880 h 981880"/>
                  <a:gd name="connsiteX4" fmla="*/ 123893 w 505305"/>
                  <a:gd name="connsiteY4" fmla="*/ 973305 h 981880"/>
                  <a:gd name="connsiteX0" fmla="*/ 123893 w 505305"/>
                  <a:gd name="connsiteY0" fmla="*/ 973305 h 981880"/>
                  <a:gd name="connsiteX1" fmla="*/ 0 w 505305"/>
                  <a:gd name="connsiteY1" fmla="*/ 28773 h 981880"/>
                  <a:gd name="connsiteX2" fmla="*/ 505305 w 505305"/>
                  <a:gd name="connsiteY2" fmla="*/ 0 h 981880"/>
                  <a:gd name="connsiteX3" fmla="*/ 421409 w 505305"/>
                  <a:gd name="connsiteY3" fmla="*/ 981880 h 981880"/>
                  <a:gd name="connsiteX4" fmla="*/ 123893 w 505305"/>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18198 w 499610"/>
                  <a:gd name="connsiteY4" fmla="*/ 973305 h 976186"/>
                  <a:gd name="connsiteX0" fmla="*/ 11819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18198 w 499610"/>
                  <a:gd name="connsiteY4" fmla="*/ 973305 h 976186"/>
                  <a:gd name="connsiteX0" fmla="*/ 19792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97928 w 499610"/>
                  <a:gd name="connsiteY4" fmla="*/ 973305 h 976186"/>
                  <a:gd name="connsiteX0" fmla="*/ 19792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97928 w 499610"/>
                  <a:gd name="connsiteY4" fmla="*/ 973305 h 976186"/>
                  <a:gd name="connsiteX0" fmla="*/ 19792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97928 w 499610"/>
                  <a:gd name="connsiteY4" fmla="*/ 973305 h 976186"/>
                  <a:gd name="connsiteX0" fmla="*/ 19792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97928 w 499610"/>
                  <a:gd name="connsiteY4" fmla="*/ 973305 h 976186"/>
                  <a:gd name="connsiteX0" fmla="*/ 27977 w 802211"/>
                  <a:gd name="connsiteY0" fmla="*/ 815791 h 976186"/>
                  <a:gd name="connsiteX1" fmla="*/ 302601 w 802211"/>
                  <a:gd name="connsiteY1" fmla="*/ 11688 h 976186"/>
                  <a:gd name="connsiteX2" fmla="*/ 802211 w 802211"/>
                  <a:gd name="connsiteY2" fmla="*/ 0 h 976186"/>
                  <a:gd name="connsiteX3" fmla="*/ 575940 w 802211"/>
                  <a:gd name="connsiteY3" fmla="*/ 976186 h 976186"/>
                  <a:gd name="connsiteX4" fmla="*/ 27977 w 802211"/>
                  <a:gd name="connsiteY4" fmla="*/ 815791 h 976186"/>
                  <a:gd name="connsiteX0" fmla="*/ 27977 w 802211"/>
                  <a:gd name="connsiteY0" fmla="*/ 815791 h 815791"/>
                  <a:gd name="connsiteX1" fmla="*/ 302601 w 802211"/>
                  <a:gd name="connsiteY1" fmla="*/ 11688 h 815791"/>
                  <a:gd name="connsiteX2" fmla="*/ 802211 w 802211"/>
                  <a:gd name="connsiteY2" fmla="*/ 0 h 815791"/>
                  <a:gd name="connsiteX3" fmla="*/ 236294 w 802211"/>
                  <a:gd name="connsiteY3" fmla="*/ 808828 h 815791"/>
                  <a:gd name="connsiteX4" fmla="*/ 27977 w 802211"/>
                  <a:gd name="connsiteY4" fmla="*/ 815791 h 815791"/>
                  <a:gd name="connsiteX0" fmla="*/ 27977 w 802211"/>
                  <a:gd name="connsiteY0" fmla="*/ 815791 h 815791"/>
                  <a:gd name="connsiteX1" fmla="*/ 302601 w 802211"/>
                  <a:gd name="connsiteY1" fmla="*/ 11688 h 815791"/>
                  <a:gd name="connsiteX2" fmla="*/ 802211 w 802211"/>
                  <a:gd name="connsiteY2" fmla="*/ 0 h 815791"/>
                  <a:gd name="connsiteX3" fmla="*/ 236294 w 802211"/>
                  <a:gd name="connsiteY3" fmla="*/ 808828 h 815791"/>
                  <a:gd name="connsiteX4" fmla="*/ 27977 w 802211"/>
                  <a:gd name="connsiteY4" fmla="*/ 815791 h 815791"/>
                  <a:gd name="connsiteX0" fmla="*/ 27977 w 802211"/>
                  <a:gd name="connsiteY0" fmla="*/ 815791 h 815791"/>
                  <a:gd name="connsiteX1" fmla="*/ 302601 w 802211"/>
                  <a:gd name="connsiteY1" fmla="*/ 11688 h 815791"/>
                  <a:gd name="connsiteX2" fmla="*/ 802211 w 802211"/>
                  <a:gd name="connsiteY2" fmla="*/ 0 h 815791"/>
                  <a:gd name="connsiteX3" fmla="*/ 236294 w 802211"/>
                  <a:gd name="connsiteY3" fmla="*/ 808828 h 815791"/>
                  <a:gd name="connsiteX4" fmla="*/ 27977 w 802211"/>
                  <a:gd name="connsiteY4" fmla="*/ 815791 h 815791"/>
                  <a:gd name="connsiteX0" fmla="*/ 27977 w 802211"/>
                  <a:gd name="connsiteY0" fmla="*/ 828714 h 828714"/>
                  <a:gd name="connsiteX1" fmla="*/ 302601 w 802211"/>
                  <a:gd name="connsiteY1" fmla="*/ 0 h 828714"/>
                  <a:gd name="connsiteX2" fmla="*/ 802211 w 802211"/>
                  <a:gd name="connsiteY2" fmla="*/ 12923 h 828714"/>
                  <a:gd name="connsiteX3" fmla="*/ 236294 w 802211"/>
                  <a:gd name="connsiteY3" fmla="*/ 821751 h 828714"/>
                  <a:gd name="connsiteX4" fmla="*/ 27977 w 802211"/>
                  <a:gd name="connsiteY4" fmla="*/ 828714 h 828714"/>
                  <a:gd name="connsiteX0" fmla="*/ 56213 w 830447"/>
                  <a:gd name="connsiteY0" fmla="*/ 828714 h 828714"/>
                  <a:gd name="connsiteX1" fmla="*/ 330837 w 830447"/>
                  <a:gd name="connsiteY1" fmla="*/ 0 h 828714"/>
                  <a:gd name="connsiteX2" fmla="*/ 830447 w 830447"/>
                  <a:gd name="connsiteY2" fmla="*/ 12923 h 828714"/>
                  <a:gd name="connsiteX3" fmla="*/ 264530 w 830447"/>
                  <a:gd name="connsiteY3" fmla="*/ 821751 h 828714"/>
                  <a:gd name="connsiteX4" fmla="*/ 56213 w 830447"/>
                  <a:gd name="connsiteY4" fmla="*/ 828714 h 828714"/>
                  <a:gd name="connsiteX0" fmla="*/ 64130 w 789139"/>
                  <a:gd name="connsiteY0" fmla="*/ 794258 h 821751"/>
                  <a:gd name="connsiteX1" fmla="*/ 289529 w 789139"/>
                  <a:gd name="connsiteY1" fmla="*/ 0 h 821751"/>
                  <a:gd name="connsiteX2" fmla="*/ 789139 w 789139"/>
                  <a:gd name="connsiteY2" fmla="*/ 12923 h 821751"/>
                  <a:gd name="connsiteX3" fmla="*/ 223222 w 789139"/>
                  <a:gd name="connsiteY3" fmla="*/ 821751 h 821751"/>
                  <a:gd name="connsiteX4" fmla="*/ 64130 w 789139"/>
                  <a:gd name="connsiteY4" fmla="*/ 794258 h 821751"/>
                  <a:gd name="connsiteX0" fmla="*/ 0 w 725009"/>
                  <a:gd name="connsiteY0" fmla="*/ 794258 h 821751"/>
                  <a:gd name="connsiteX1" fmla="*/ 225399 w 725009"/>
                  <a:gd name="connsiteY1" fmla="*/ 0 h 821751"/>
                  <a:gd name="connsiteX2" fmla="*/ 725009 w 725009"/>
                  <a:gd name="connsiteY2" fmla="*/ 12923 h 821751"/>
                  <a:gd name="connsiteX3" fmla="*/ 159092 w 725009"/>
                  <a:gd name="connsiteY3" fmla="*/ 821751 h 821751"/>
                  <a:gd name="connsiteX4" fmla="*/ 0 w 725009"/>
                  <a:gd name="connsiteY4" fmla="*/ 794258 h 821751"/>
                  <a:gd name="connsiteX0" fmla="*/ 0 w 725009"/>
                  <a:gd name="connsiteY0" fmla="*/ 1203768 h 1231261"/>
                  <a:gd name="connsiteX1" fmla="*/ 225399 w 725009"/>
                  <a:gd name="connsiteY1" fmla="*/ 0 h 1231261"/>
                  <a:gd name="connsiteX2" fmla="*/ 725009 w 725009"/>
                  <a:gd name="connsiteY2" fmla="*/ 422433 h 1231261"/>
                  <a:gd name="connsiteX3" fmla="*/ 159092 w 725009"/>
                  <a:gd name="connsiteY3" fmla="*/ 1231261 h 1231261"/>
                  <a:gd name="connsiteX4" fmla="*/ 0 w 725009"/>
                  <a:gd name="connsiteY4" fmla="*/ 1203768 h 1231261"/>
                  <a:gd name="connsiteX0" fmla="*/ 0 w 725009"/>
                  <a:gd name="connsiteY0" fmla="*/ 1217334 h 1244827"/>
                  <a:gd name="connsiteX1" fmla="*/ 225399 w 725009"/>
                  <a:gd name="connsiteY1" fmla="*/ 13566 h 1244827"/>
                  <a:gd name="connsiteX2" fmla="*/ 725009 w 725009"/>
                  <a:gd name="connsiteY2" fmla="*/ 571 h 1244827"/>
                  <a:gd name="connsiteX3" fmla="*/ 159092 w 725009"/>
                  <a:gd name="connsiteY3" fmla="*/ 1244827 h 1244827"/>
                  <a:gd name="connsiteX4" fmla="*/ 0 w 725009"/>
                  <a:gd name="connsiteY4" fmla="*/ 1217334 h 1244827"/>
                  <a:gd name="connsiteX0" fmla="*/ 0 w 725009"/>
                  <a:gd name="connsiteY0" fmla="*/ 1217334 h 1244827"/>
                  <a:gd name="connsiteX1" fmla="*/ 225399 w 725009"/>
                  <a:gd name="connsiteY1" fmla="*/ 13566 h 1244827"/>
                  <a:gd name="connsiteX2" fmla="*/ 725009 w 725009"/>
                  <a:gd name="connsiteY2" fmla="*/ 571 h 1244827"/>
                  <a:gd name="connsiteX3" fmla="*/ 159092 w 725009"/>
                  <a:gd name="connsiteY3" fmla="*/ 1244827 h 1244827"/>
                  <a:gd name="connsiteX4" fmla="*/ 0 w 725009"/>
                  <a:gd name="connsiteY4" fmla="*/ 1217334 h 1244827"/>
                  <a:gd name="connsiteX0" fmla="*/ 0 w 725009"/>
                  <a:gd name="connsiteY0" fmla="*/ 1217334 h 1244827"/>
                  <a:gd name="connsiteX1" fmla="*/ 225399 w 725009"/>
                  <a:gd name="connsiteY1" fmla="*/ 13566 h 1244827"/>
                  <a:gd name="connsiteX2" fmla="*/ 725009 w 725009"/>
                  <a:gd name="connsiteY2" fmla="*/ 571 h 1244827"/>
                  <a:gd name="connsiteX3" fmla="*/ 159092 w 725009"/>
                  <a:gd name="connsiteY3" fmla="*/ 1244827 h 1244827"/>
                  <a:gd name="connsiteX4" fmla="*/ 0 w 725009"/>
                  <a:gd name="connsiteY4" fmla="*/ 1217334 h 1244827"/>
                  <a:gd name="connsiteX0" fmla="*/ 0 w 725009"/>
                  <a:gd name="connsiteY0" fmla="*/ 1217334 h 1244827"/>
                  <a:gd name="connsiteX1" fmla="*/ 225399 w 725009"/>
                  <a:gd name="connsiteY1" fmla="*/ 13566 h 1244827"/>
                  <a:gd name="connsiteX2" fmla="*/ 725009 w 725009"/>
                  <a:gd name="connsiteY2" fmla="*/ 571 h 1244827"/>
                  <a:gd name="connsiteX3" fmla="*/ 159092 w 725009"/>
                  <a:gd name="connsiteY3" fmla="*/ 1244827 h 1244827"/>
                  <a:gd name="connsiteX4" fmla="*/ 0 w 725009"/>
                  <a:gd name="connsiteY4" fmla="*/ 1217334 h 1244827"/>
                  <a:gd name="connsiteX0" fmla="*/ 0 w 725009"/>
                  <a:gd name="connsiteY0" fmla="*/ 1217334 h 1244827"/>
                  <a:gd name="connsiteX1" fmla="*/ 225399 w 725009"/>
                  <a:gd name="connsiteY1" fmla="*/ 13566 h 1244827"/>
                  <a:gd name="connsiteX2" fmla="*/ 725009 w 725009"/>
                  <a:gd name="connsiteY2" fmla="*/ 571 h 1244827"/>
                  <a:gd name="connsiteX3" fmla="*/ 159092 w 725009"/>
                  <a:gd name="connsiteY3" fmla="*/ 1244827 h 1244827"/>
                  <a:gd name="connsiteX4" fmla="*/ 0 w 725009"/>
                  <a:gd name="connsiteY4" fmla="*/ 1217334 h 1244827"/>
                  <a:gd name="connsiteX0" fmla="*/ 0 w 725009"/>
                  <a:gd name="connsiteY0" fmla="*/ 1217334 h 1244827"/>
                  <a:gd name="connsiteX1" fmla="*/ 225399 w 725009"/>
                  <a:gd name="connsiteY1" fmla="*/ 13566 h 1244827"/>
                  <a:gd name="connsiteX2" fmla="*/ 725009 w 725009"/>
                  <a:gd name="connsiteY2" fmla="*/ 571 h 1244827"/>
                  <a:gd name="connsiteX3" fmla="*/ 159092 w 725009"/>
                  <a:gd name="connsiteY3" fmla="*/ 1244827 h 1244827"/>
                  <a:gd name="connsiteX4" fmla="*/ 0 w 725009"/>
                  <a:gd name="connsiteY4" fmla="*/ 1217334 h 1244827"/>
                  <a:gd name="connsiteX0" fmla="*/ 0 w 725009"/>
                  <a:gd name="connsiteY0" fmla="*/ 1203768 h 1231261"/>
                  <a:gd name="connsiteX1" fmla="*/ 225399 w 725009"/>
                  <a:gd name="connsiteY1" fmla="*/ 0 h 1231261"/>
                  <a:gd name="connsiteX2" fmla="*/ 725009 w 725009"/>
                  <a:gd name="connsiteY2" fmla="*/ 129782 h 1231261"/>
                  <a:gd name="connsiteX3" fmla="*/ 159092 w 725009"/>
                  <a:gd name="connsiteY3" fmla="*/ 1231261 h 1231261"/>
                  <a:gd name="connsiteX4" fmla="*/ 0 w 725009"/>
                  <a:gd name="connsiteY4" fmla="*/ 1203768 h 1231261"/>
                  <a:gd name="connsiteX0" fmla="*/ 0 w 725009"/>
                  <a:gd name="connsiteY0" fmla="*/ 1203768 h 1231261"/>
                  <a:gd name="connsiteX1" fmla="*/ 225399 w 725009"/>
                  <a:gd name="connsiteY1" fmla="*/ 0 h 1231261"/>
                  <a:gd name="connsiteX2" fmla="*/ 725009 w 725009"/>
                  <a:gd name="connsiteY2" fmla="*/ 129782 h 1231261"/>
                  <a:gd name="connsiteX3" fmla="*/ 159092 w 725009"/>
                  <a:gd name="connsiteY3" fmla="*/ 1231261 h 1231261"/>
                  <a:gd name="connsiteX4" fmla="*/ 0 w 725009"/>
                  <a:gd name="connsiteY4" fmla="*/ 1203768 h 1231261"/>
                  <a:gd name="connsiteX0" fmla="*/ 0 w 725009"/>
                  <a:gd name="connsiteY0" fmla="*/ 1203768 h 1231261"/>
                  <a:gd name="connsiteX1" fmla="*/ 225399 w 725009"/>
                  <a:gd name="connsiteY1" fmla="*/ 0 h 1231261"/>
                  <a:gd name="connsiteX2" fmla="*/ 725009 w 725009"/>
                  <a:gd name="connsiteY2" fmla="*/ 129782 h 1231261"/>
                  <a:gd name="connsiteX3" fmla="*/ 159092 w 725009"/>
                  <a:gd name="connsiteY3" fmla="*/ 1231261 h 1231261"/>
                  <a:gd name="connsiteX4" fmla="*/ 0 w 725009"/>
                  <a:gd name="connsiteY4" fmla="*/ 1203768 h 1231261"/>
                  <a:gd name="connsiteX0" fmla="*/ 0 w 725497"/>
                  <a:gd name="connsiteY0" fmla="*/ 1279028 h 1306521"/>
                  <a:gd name="connsiteX1" fmla="*/ 225399 w 725497"/>
                  <a:gd name="connsiteY1" fmla="*/ 75260 h 1306521"/>
                  <a:gd name="connsiteX2" fmla="*/ 396193 w 725497"/>
                  <a:gd name="connsiteY2" fmla="*/ 156799 h 1306521"/>
                  <a:gd name="connsiteX3" fmla="*/ 725009 w 725497"/>
                  <a:gd name="connsiteY3" fmla="*/ 205042 h 1306521"/>
                  <a:gd name="connsiteX4" fmla="*/ 159092 w 725497"/>
                  <a:gd name="connsiteY4" fmla="*/ 1306521 h 1306521"/>
                  <a:gd name="connsiteX5" fmla="*/ 0 w 725497"/>
                  <a:gd name="connsiteY5" fmla="*/ 1279028 h 1306521"/>
                  <a:gd name="connsiteX0" fmla="*/ 0 w 725239"/>
                  <a:gd name="connsiteY0" fmla="*/ 1295668 h 1323161"/>
                  <a:gd name="connsiteX1" fmla="*/ 225399 w 725239"/>
                  <a:gd name="connsiteY1" fmla="*/ 91900 h 1323161"/>
                  <a:gd name="connsiteX2" fmla="*/ 725009 w 725239"/>
                  <a:gd name="connsiteY2" fmla="*/ 221682 h 1323161"/>
                  <a:gd name="connsiteX3" fmla="*/ 159092 w 725239"/>
                  <a:gd name="connsiteY3" fmla="*/ 1323161 h 1323161"/>
                  <a:gd name="connsiteX4" fmla="*/ 0 w 725239"/>
                  <a:gd name="connsiteY4" fmla="*/ 1295668 h 1323161"/>
                  <a:gd name="connsiteX0" fmla="*/ 0 w 725221"/>
                  <a:gd name="connsiteY0" fmla="*/ 1210552 h 1238045"/>
                  <a:gd name="connsiteX1" fmla="*/ 191583 w 725221"/>
                  <a:gd name="connsiteY1" fmla="*/ 153319 h 1238045"/>
                  <a:gd name="connsiteX2" fmla="*/ 725009 w 725221"/>
                  <a:gd name="connsiteY2" fmla="*/ 136566 h 1238045"/>
                  <a:gd name="connsiteX3" fmla="*/ 159092 w 725221"/>
                  <a:gd name="connsiteY3" fmla="*/ 1238045 h 1238045"/>
                  <a:gd name="connsiteX4" fmla="*/ 0 w 725221"/>
                  <a:gd name="connsiteY4" fmla="*/ 1210552 h 1238045"/>
                  <a:gd name="connsiteX0" fmla="*/ 0 w 725305"/>
                  <a:gd name="connsiteY0" fmla="*/ 1158512 h 1186005"/>
                  <a:gd name="connsiteX1" fmla="*/ 191583 w 725305"/>
                  <a:gd name="connsiteY1" fmla="*/ 101279 h 1186005"/>
                  <a:gd name="connsiteX2" fmla="*/ 725009 w 725305"/>
                  <a:gd name="connsiteY2" fmla="*/ 84526 h 1186005"/>
                  <a:gd name="connsiteX3" fmla="*/ 159092 w 725305"/>
                  <a:gd name="connsiteY3" fmla="*/ 1186005 h 1186005"/>
                  <a:gd name="connsiteX4" fmla="*/ 0 w 725305"/>
                  <a:gd name="connsiteY4" fmla="*/ 1158512 h 1186005"/>
                  <a:gd name="connsiteX0" fmla="*/ 0 w 725009"/>
                  <a:gd name="connsiteY0" fmla="*/ 1073986 h 1101479"/>
                  <a:gd name="connsiteX1" fmla="*/ 191583 w 725009"/>
                  <a:gd name="connsiteY1" fmla="*/ 16753 h 1101479"/>
                  <a:gd name="connsiteX2" fmla="*/ 725009 w 725009"/>
                  <a:gd name="connsiteY2" fmla="*/ 0 h 1101479"/>
                  <a:gd name="connsiteX3" fmla="*/ 159092 w 725009"/>
                  <a:gd name="connsiteY3" fmla="*/ 1101479 h 1101479"/>
                  <a:gd name="connsiteX4" fmla="*/ 0 w 725009"/>
                  <a:gd name="connsiteY4" fmla="*/ 1073986 h 1101479"/>
                  <a:gd name="connsiteX0" fmla="*/ 0 w 725009"/>
                  <a:gd name="connsiteY0" fmla="*/ 1073986 h 1101479"/>
                  <a:gd name="connsiteX1" fmla="*/ 206612 w 725009"/>
                  <a:gd name="connsiteY1" fmla="*/ 1724 h 1101479"/>
                  <a:gd name="connsiteX2" fmla="*/ 725009 w 725009"/>
                  <a:gd name="connsiteY2" fmla="*/ 0 h 1101479"/>
                  <a:gd name="connsiteX3" fmla="*/ 159092 w 725009"/>
                  <a:gd name="connsiteY3" fmla="*/ 1101479 h 1101479"/>
                  <a:gd name="connsiteX4" fmla="*/ 0 w 725009"/>
                  <a:gd name="connsiteY4" fmla="*/ 1073986 h 1101479"/>
                  <a:gd name="connsiteX0" fmla="*/ 0 w 725009"/>
                  <a:gd name="connsiteY0" fmla="*/ 1073986 h 1101479"/>
                  <a:gd name="connsiteX1" fmla="*/ 206612 w 725009"/>
                  <a:gd name="connsiteY1" fmla="*/ 1724 h 1101479"/>
                  <a:gd name="connsiteX2" fmla="*/ 725009 w 725009"/>
                  <a:gd name="connsiteY2" fmla="*/ 0 h 1101479"/>
                  <a:gd name="connsiteX3" fmla="*/ 159092 w 725009"/>
                  <a:gd name="connsiteY3" fmla="*/ 1101479 h 1101479"/>
                  <a:gd name="connsiteX4" fmla="*/ 0 w 725009"/>
                  <a:gd name="connsiteY4" fmla="*/ 1073986 h 1101479"/>
                  <a:gd name="connsiteX0" fmla="*/ 0 w 725009"/>
                  <a:gd name="connsiteY0" fmla="*/ 1073986 h 1101479"/>
                  <a:gd name="connsiteX1" fmla="*/ 206612 w 725009"/>
                  <a:gd name="connsiteY1" fmla="*/ 1724 h 1101479"/>
                  <a:gd name="connsiteX2" fmla="*/ 725009 w 725009"/>
                  <a:gd name="connsiteY2" fmla="*/ 0 h 1101479"/>
                  <a:gd name="connsiteX3" fmla="*/ 159092 w 725009"/>
                  <a:gd name="connsiteY3" fmla="*/ 1101479 h 1101479"/>
                  <a:gd name="connsiteX4" fmla="*/ 0 w 725009"/>
                  <a:gd name="connsiteY4" fmla="*/ 1073986 h 1101479"/>
                  <a:gd name="connsiteX0" fmla="*/ 0 w 725009"/>
                  <a:gd name="connsiteY0" fmla="*/ 1073986 h 1074607"/>
                  <a:gd name="connsiteX1" fmla="*/ 206612 w 725009"/>
                  <a:gd name="connsiteY1" fmla="*/ 1724 h 1074607"/>
                  <a:gd name="connsiteX2" fmla="*/ 725009 w 725009"/>
                  <a:gd name="connsiteY2" fmla="*/ 0 h 1074607"/>
                  <a:gd name="connsiteX3" fmla="*/ 229048 w 725009"/>
                  <a:gd name="connsiteY3" fmla="*/ 886531 h 1074607"/>
                  <a:gd name="connsiteX4" fmla="*/ 0 w 725009"/>
                  <a:gd name="connsiteY4" fmla="*/ 1073986 h 1074607"/>
                  <a:gd name="connsiteX0" fmla="*/ 0 w 725009"/>
                  <a:gd name="connsiteY0" fmla="*/ 1073986 h 1074607"/>
                  <a:gd name="connsiteX1" fmla="*/ 206612 w 725009"/>
                  <a:gd name="connsiteY1" fmla="*/ 1724 h 1074607"/>
                  <a:gd name="connsiteX2" fmla="*/ 725009 w 725009"/>
                  <a:gd name="connsiteY2" fmla="*/ 0 h 1074607"/>
                  <a:gd name="connsiteX3" fmla="*/ 229048 w 725009"/>
                  <a:gd name="connsiteY3" fmla="*/ 886531 h 1074607"/>
                  <a:gd name="connsiteX4" fmla="*/ 0 w 725009"/>
                  <a:gd name="connsiteY4" fmla="*/ 1073986 h 1074607"/>
                  <a:gd name="connsiteX0" fmla="*/ 0 w 675040"/>
                  <a:gd name="connsiteY0" fmla="*/ 894029 h 896577"/>
                  <a:gd name="connsiteX1" fmla="*/ 156643 w 675040"/>
                  <a:gd name="connsiteY1" fmla="*/ 1724 h 896577"/>
                  <a:gd name="connsiteX2" fmla="*/ 675040 w 675040"/>
                  <a:gd name="connsiteY2" fmla="*/ 0 h 896577"/>
                  <a:gd name="connsiteX3" fmla="*/ 179079 w 675040"/>
                  <a:gd name="connsiteY3" fmla="*/ 886531 h 896577"/>
                  <a:gd name="connsiteX4" fmla="*/ 0 w 675040"/>
                  <a:gd name="connsiteY4" fmla="*/ 894029 h 896577"/>
                  <a:gd name="connsiteX0" fmla="*/ 0 w 675040"/>
                  <a:gd name="connsiteY0" fmla="*/ 894029 h 896577"/>
                  <a:gd name="connsiteX1" fmla="*/ 186623 w 675040"/>
                  <a:gd name="connsiteY1" fmla="*/ 1724 h 896577"/>
                  <a:gd name="connsiteX2" fmla="*/ 675040 w 675040"/>
                  <a:gd name="connsiteY2" fmla="*/ 0 h 896577"/>
                  <a:gd name="connsiteX3" fmla="*/ 179079 w 675040"/>
                  <a:gd name="connsiteY3" fmla="*/ 886531 h 896577"/>
                  <a:gd name="connsiteX4" fmla="*/ 0 w 675040"/>
                  <a:gd name="connsiteY4" fmla="*/ 894029 h 89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040" h="896577">
                    <a:moveTo>
                      <a:pt x="0" y="894029"/>
                    </a:moveTo>
                    <a:cubicBezTo>
                      <a:pt x="95638" y="409857"/>
                      <a:pt x="76811" y="618448"/>
                      <a:pt x="186623" y="1724"/>
                    </a:cubicBezTo>
                    <a:cubicBezTo>
                      <a:pt x="431451" y="14348"/>
                      <a:pt x="449377" y="35256"/>
                      <a:pt x="675040" y="0"/>
                    </a:cubicBezTo>
                    <a:cubicBezTo>
                      <a:pt x="276172" y="749497"/>
                      <a:pt x="462801" y="344746"/>
                      <a:pt x="179079" y="886531"/>
                    </a:cubicBezTo>
                    <a:cubicBezTo>
                      <a:pt x="44794" y="857895"/>
                      <a:pt x="92525" y="908114"/>
                      <a:pt x="0" y="894029"/>
                    </a:cubicBezTo>
                    <a:close/>
                  </a:path>
                </a:pathLst>
              </a:custGeom>
              <a:gradFill>
                <a:gsLst>
                  <a:gs pos="0">
                    <a:schemeClr val="bg1">
                      <a:lumMod val="95000"/>
                      <a:alpha val="55000"/>
                    </a:schemeClr>
                  </a:gs>
                  <a:gs pos="100000">
                    <a:schemeClr val="bg1">
                      <a:lumMod val="75000"/>
                    </a:schemeClr>
                  </a:gs>
                </a:gsLst>
              </a:gra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81" name="Freeform 80"/>
              <p:cNvSpPr/>
              <p:nvPr/>
            </p:nvSpPr>
            <p:spPr bwMode="auto">
              <a:xfrm>
                <a:off x="4381168" y="5122507"/>
                <a:ext cx="514350" cy="401638"/>
              </a:xfrm>
              <a:custGeom>
                <a:avLst/>
                <a:gdLst>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418712 w 1040633"/>
                  <a:gd name="connsiteY4" fmla="*/ 1189324 h 1219697"/>
                  <a:gd name="connsiteX5" fmla="*/ 139870 w 1040633"/>
                  <a:gd name="connsiteY5" fmla="*/ 1191723 h 1219697"/>
                  <a:gd name="connsiteX0" fmla="*/ 139870 w 1040633"/>
                  <a:gd name="connsiteY0" fmla="*/ 1191723 h 1355926"/>
                  <a:gd name="connsiteX1" fmla="*/ 0 w 1040633"/>
                  <a:gd name="connsiteY1" fmla="*/ 0 h 1355926"/>
                  <a:gd name="connsiteX2" fmla="*/ 1040633 w 1040633"/>
                  <a:gd name="connsiteY2" fmla="*/ 16785 h 1355926"/>
                  <a:gd name="connsiteX3" fmla="*/ 833625 w 1040633"/>
                  <a:gd name="connsiteY3" fmla="*/ 1219697 h 1355926"/>
                  <a:gd name="connsiteX4" fmla="*/ 139870 w 1040633"/>
                  <a:gd name="connsiteY4" fmla="*/ 1191723 h 1355926"/>
                  <a:gd name="connsiteX0" fmla="*/ 139870 w 1040633"/>
                  <a:gd name="connsiteY0" fmla="*/ 1191723 h 1289901"/>
                  <a:gd name="connsiteX1" fmla="*/ 0 w 1040633"/>
                  <a:gd name="connsiteY1" fmla="*/ 0 h 1289901"/>
                  <a:gd name="connsiteX2" fmla="*/ 1040633 w 1040633"/>
                  <a:gd name="connsiteY2" fmla="*/ 16785 h 1289901"/>
                  <a:gd name="connsiteX3" fmla="*/ 833625 w 1040633"/>
                  <a:gd name="connsiteY3" fmla="*/ 1219697 h 1289901"/>
                  <a:gd name="connsiteX4" fmla="*/ 139870 w 1040633"/>
                  <a:gd name="connsiteY4" fmla="*/ 1191723 h 1289901"/>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191723"/>
                  <a:gd name="connsiteX1" fmla="*/ 0 w 1040633"/>
                  <a:gd name="connsiteY1" fmla="*/ 0 h 1191723"/>
                  <a:gd name="connsiteX2" fmla="*/ 1040633 w 1040633"/>
                  <a:gd name="connsiteY2" fmla="*/ 16785 h 1191723"/>
                  <a:gd name="connsiteX3" fmla="*/ 671988 w 1040633"/>
                  <a:gd name="connsiteY3" fmla="*/ 1158121 h 1191723"/>
                  <a:gd name="connsiteX4" fmla="*/ 139870 w 1040633"/>
                  <a:gd name="connsiteY4" fmla="*/ 1191723 h 1191723"/>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778664"/>
                  <a:gd name="connsiteY0" fmla="*/ 1160935 h 1160935"/>
                  <a:gd name="connsiteX1" fmla="*/ 0 w 778664"/>
                  <a:gd name="connsiteY1" fmla="*/ 0 h 1160935"/>
                  <a:gd name="connsiteX2" fmla="*/ 778664 w 778664"/>
                  <a:gd name="connsiteY2" fmla="*/ 130682 h 1160935"/>
                  <a:gd name="connsiteX3" fmla="*/ 671988 w 778664"/>
                  <a:gd name="connsiteY3" fmla="*/ 1158121 h 1160935"/>
                  <a:gd name="connsiteX4" fmla="*/ 363082 w 778664"/>
                  <a:gd name="connsiteY4" fmla="*/ 1160935 h 1160935"/>
                  <a:gd name="connsiteX0" fmla="*/ 363082 w 778664"/>
                  <a:gd name="connsiteY0" fmla="*/ 1160935 h 1160935"/>
                  <a:gd name="connsiteX1" fmla="*/ 0 w 778664"/>
                  <a:gd name="connsiteY1" fmla="*/ 0 h 1160935"/>
                  <a:gd name="connsiteX2" fmla="*/ 778664 w 778664"/>
                  <a:gd name="connsiteY2" fmla="*/ 130682 h 1160935"/>
                  <a:gd name="connsiteX3" fmla="*/ 694768 w 778664"/>
                  <a:gd name="connsiteY3" fmla="*/ 1112562 h 1160935"/>
                  <a:gd name="connsiteX4" fmla="*/ 363082 w 778664"/>
                  <a:gd name="connsiteY4" fmla="*/ 1160935 h 1160935"/>
                  <a:gd name="connsiteX0" fmla="*/ 363082 w 778664"/>
                  <a:gd name="connsiteY0" fmla="*/ 1160935 h 1160935"/>
                  <a:gd name="connsiteX1" fmla="*/ 0 w 778664"/>
                  <a:gd name="connsiteY1" fmla="*/ 0 h 1160935"/>
                  <a:gd name="connsiteX2" fmla="*/ 778664 w 778664"/>
                  <a:gd name="connsiteY2" fmla="*/ 130682 h 1160935"/>
                  <a:gd name="connsiteX3" fmla="*/ 694768 w 778664"/>
                  <a:gd name="connsiteY3" fmla="*/ 1112562 h 1160935"/>
                  <a:gd name="connsiteX4" fmla="*/ 363082 w 778664"/>
                  <a:gd name="connsiteY4" fmla="*/ 1160935 h 1160935"/>
                  <a:gd name="connsiteX0" fmla="*/ 397252 w 778664"/>
                  <a:gd name="connsiteY0" fmla="*/ 1103987 h 1112562"/>
                  <a:gd name="connsiteX1" fmla="*/ 0 w 778664"/>
                  <a:gd name="connsiteY1" fmla="*/ 0 h 1112562"/>
                  <a:gd name="connsiteX2" fmla="*/ 778664 w 778664"/>
                  <a:gd name="connsiteY2" fmla="*/ 130682 h 1112562"/>
                  <a:gd name="connsiteX3" fmla="*/ 694768 w 778664"/>
                  <a:gd name="connsiteY3" fmla="*/ 1112562 h 1112562"/>
                  <a:gd name="connsiteX4" fmla="*/ 397252 w 778664"/>
                  <a:gd name="connsiteY4" fmla="*/ 1103987 h 1112562"/>
                  <a:gd name="connsiteX0" fmla="*/ 397252 w 778664"/>
                  <a:gd name="connsiteY0" fmla="*/ 1103987 h 1112562"/>
                  <a:gd name="connsiteX1" fmla="*/ 0 w 778664"/>
                  <a:gd name="connsiteY1" fmla="*/ 0 h 1112562"/>
                  <a:gd name="connsiteX2" fmla="*/ 778664 w 778664"/>
                  <a:gd name="connsiteY2" fmla="*/ 130682 h 1112562"/>
                  <a:gd name="connsiteX3" fmla="*/ 694768 w 778664"/>
                  <a:gd name="connsiteY3" fmla="*/ 1112562 h 1112562"/>
                  <a:gd name="connsiteX4" fmla="*/ 397252 w 778664"/>
                  <a:gd name="connsiteY4" fmla="*/ 1103987 h 1112562"/>
                  <a:gd name="connsiteX0" fmla="*/ 397252 w 778664"/>
                  <a:gd name="connsiteY0" fmla="*/ 1103987 h 1112562"/>
                  <a:gd name="connsiteX1" fmla="*/ 0 w 778664"/>
                  <a:gd name="connsiteY1" fmla="*/ 0 h 1112562"/>
                  <a:gd name="connsiteX2" fmla="*/ 778664 w 778664"/>
                  <a:gd name="connsiteY2" fmla="*/ 130682 h 1112562"/>
                  <a:gd name="connsiteX3" fmla="*/ 694768 w 778664"/>
                  <a:gd name="connsiteY3" fmla="*/ 1112562 h 1112562"/>
                  <a:gd name="connsiteX4" fmla="*/ 397252 w 778664"/>
                  <a:gd name="connsiteY4" fmla="*/ 1103987 h 1112562"/>
                  <a:gd name="connsiteX0" fmla="*/ 123893 w 505305"/>
                  <a:gd name="connsiteY0" fmla="*/ 973305 h 981880"/>
                  <a:gd name="connsiteX1" fmla="*/ 0 w 505305"/>
                  <a:gd name="connsiteY1" fmla="*/ 28773 h 981880"/>
                  <a:gd name="connsiteX2" fmla="*/ 505305 w 505305"/>
                  <a:gd name="connsiteY2" fmla="*/ 0 h 981880"/>
                  <a:gd name="connsiteX3" fmla="*/ 421409 w 505305"/>
                  <a:gd name="connsiteY3" fmla="*/ 981880 h 981880"/>
                  <a:gd name="connsiteX4" fmla="*/ 123893 w 505305"/>
                  <a:gd name="connsiteY4" fmla="*/ 973305 h 981880"/>
                  <a:gd name="connsiteX0" fmla="*/ 123893 w 505305"/>
                  <a:gd name="connsiteY0" fmla="*/ 973305 h 981880"/>
                  <a:gd name="connsiteX1" fmla="*/ 0 w 505305"/>
                  <a:gd name="connsiteY1" fmla="*/ 28773 h 981880"/>
                  <a:gd name="connsiteX2" fmla="*/ 505305 w 505305"/>
                  <a:gd name="connsiteY2" fmla="*/ 0 h 981880"/>
                  <a:gd name="connsiteX3" fmla="*/ 421409 w 505305"/>
                  <a:gd name="connsiteY3" fmla="*/ 981880 h 981880"/>
                  <a:gd name="connsiteX4" fmla="*/ 123893 w 505305"/>
                  <a:gd name="connsiteY4" fmla="*/ 973305 h 981880"/>
                  <a:gd name="connsiteX0" fmla="*/ 123893 w 505305"/>
                  <a:gd name="connsiteY0" fmla="*/ 973305 h 981880"/>
                  <a:gd name="connsiteX1" fmla="*/ 0 w 505305"/>
                  <a:gd name="connsiteY1" fmla="*/ 28773 h 981880"/>
                  <a:gd name="connsiteX2" fmla="*/ 505305 w 505305"/>
                  <a:gd name="connsiteY2" fmla="*/ 0 h 981880"/>
                  <a:gd name="connsiteX3" fmla="*/ 421409 w 505305"/>
                  <a:gd name="connsiteY3" fmla="*/ 981880 h 981880"/>
                  <a:gd name="connsiteX4" fmla="*/ 123893 w 505305"/>
                  <a:gd name="connsiteY4" fmla="*/ 973305 h 981880"/>
                  <a:gd name="connsiteX0" fmla="*/ 123893 w 505305"/>
                  <a:gd name="connsiteY0" fmla="*/ 973305 h 981880"/>
                  <a:gd name="connsiteX1" fmla="*/ 0 w 505305"/>
                  <a:gd name="connsiteY1" fmla="*/ 28773 h 981880"/>
                  <a:gd name="connsiteX2" fmla="*/ 505305 w 505305"/>
                  <a:gd name="connsiteY2" fmla="*/ 0 h 981880"/>
                  <a:gd name="connsiteX3" fmla="*/ 421409 w 505305"/>
                  <a:gd name="connsiteY3" fmla="*/ 981880 h 981880"/>
                  <a:gd name="connsiteX4" fmla="*/ 123893 w 505305"/>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18198 w 499610"/>
                  <a:gd name="connsiteY4" fmla="*/ 973305 h 976186"/>
                  <a:gd name="connsiteX0" fmla="*/ 11819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18198 w 499610"/>
                  <a:gd name="connsiteY4" fmla="*/ 973305 h 976186"/>
                  <a:gd name="connsiteX0" fmla="*/ 19792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97928 w 499610"/>
                  <a:gd name="connsiteY4" fmla="*/ 973305 h 976186"/>
                  <a:gd name="connsiteX0" fmla="*/ 19792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97928 w 499610"/>
                  <a:gd name="connsiteY4" fmla="*/ 973305 h 976186"/>
                  <a:gd name="connsiteX0" fmla="*/ 19792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97928 w 499610"/>
                  <a:gd name="connsiteY4" fmla="*/ 973305 h 976186"/>
                  <a:gd name="connsiteX0" fmla="*/ 19792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97928 w 499610"/>
                  <a:gd name="connsiteY4" fmla="*/ 973305 h 976186"/>
                  <a:gd name="connsiteX0" fmla="*/ 197928 w 503138"/>
                  <a:gd name="connsiteY0" fmla="*/ 961687 h 964568"/>
                  <a:gd name="connsiteX1" fmla="*/ 0 w 503138"/>
                  <a:gd name="connsiteY1" fmla="*/ 70 h 964568"/>
                  <a:gd name="connsiteX2" fmla="*/ 503138 w 503138"/>
                  <a:gd name="connsiteY2" fmla="*/ 154187 h 964568"/>
                  <a:gd name="connsiteX3" fmla="*/ 273339 w 503138"/>
                  <a:gd name="connsiteY3" fmla="*/ 964568 h 964568"/>
                  <a:gd name="connsiteX4" fmla="*/ 197928 w 503138"/>
                  <a:gd name="connsiteY4" fmla="*/ 961687 h 964568"/>
                  <a:gd name="connsiteX0" fmla="*/ 201456 w 506666"/>
                  <a:gd name="connsiteY0" fmla="*/ 807500 h 810381"/>
                  <a:gd name="connsiteX1" fmla="*/ 0 w 506666"/>
                  <a:gd name="connsiteY1" fmla="*/ 15216 h 810381"/>
                  <a:gd name="connsiteX2" fmla="*/ 506666 w 506666"/>
                  <a:gd name="connsiteY2" fmla="*/ 0 h 810381"/>
                  <a:gd name="connsiteX3" fmla="*/ 276867 w 506666"/>
                  <a:gd name="connsiteY3" fmla="*/ 810381 h 810381"/>
                  <a:gd name="connsiteX4" fmla="*/ 201456 w 506666"/>
                  <a:gd name="connsiteY4" fmla="*/ 807500 h 810381"/>
                  <a:gd name="connsiteX0" fmla="*/ 201456 w 506666"/>
                  <a:gd name="connsiteY0" fmla="*/ 807500 h 811593"/>
                  <a:gd name="connsiteX1" fmla="*/ 0 w 506666"/>
                  <a:gd name="connsiteY1" fmla="*/ 15216 h 811593"/>
                  <a:gd name="connsiteX2" fmla="*/ 506666 w 506666"/>
                  <a:gd name="connsiteY2" fmla="*/ 0 h 811593"/>
                  <a:gd name="connsiteX3" fmla="*/ 276867 w 506666"/>
                  <a:gd name="connsiteY3" fmla="*/ 810381 h 811593"/>
                  <a:gd name="connsiteX4" fmla="*/ 201456 w 506666"/>
                  <a:gd name="connsiteY4" fmla="*/ 807500 h 811593"/>
                  <a:gd name="connsiteX0" fmla="*/ 135576 w 506666"/>
                  <a:gd name="connsiteY0" fmla="*/ 818480 h 818480"/>
                  <a:gd name="connsiteX1" fmla="*/ 0 w 506666"/>
                  <a:gd name="connsiteY1" fmla="*/ 15216 h 818480"/>
                  <a:gd name="connsiteX2" fmla="*/ 506666 w 506666"/>
                  <a:gd name="connsiteY2" fmla="*/ 0 h 818480"/>
                  <a:gd name="connsiteX3" fmla="*/ 276867 w 506666"/>
                  <a:gd name="connsiteY3" fmla="*/ 810381 h 818480"/>
                  <a:gd name="connsiteX4" fmla="*/ 135576 w 506666"/>
                  <a:gd name="connsiteY4" fmla="*/ 818480 h 818480"/>
                  <a:gd name="connsiteX0" fmla="*/ 135576 w 506666"/>
                  <a:gd name="connsiteY0" fmla="*/ 818480 h 818480"/>
                  <a:gd name="connsiteX1" fmla="*/ 0 w 506666"/>
                  <a:gd name="connsiteY1" fmla="*/ 15216 h 818480"/>
                  <a:gd name="connsiteX2" fmla="*/ 506666 w 506666"/>
                  <a:gd name="connsiteY2" fmla="*/ 0 h 818480"/>
                  <a:gd name="connsiteX3" fmla="*/ 331766 w 506666"/>
                  <a:gd name="connsiteY3" fmla="*/ 803061 h 818480"/>
                  <a:gd name="connsiteX4" fmla="*/ 135576 w 506666"/>
                  <a:gd name="connsiteY4" fmla="*/ 818480 h 818480"/>
                  <a:gd name="connsiteX0" fmla="*/ 135576 w 506666"/>
                  <a:gd name="connsiteY0" fmla="*/ 818480 h 818480"/>
                  <a:gd name="connsiteX1" fmla="*/ 0 w 506666"/>
                  <a:gd name="connsiteY1" fmla="*/ 15216 h 818480"/>
                  <a:gd name="connsiteX2" fmla="*/ 506666 w 506666"/>
                  <a:gd name="connsiteY2" fmla="*/ 0 h 818480"/>
                  <a:gd name="connsiteX3" fmla="*/ 331766 w 506666"/>
                  <a:gd name="connsiteY3" fmla="*/ 803061 h 818480"/>
                  <a:gd name="connsiteX4" fmla="*/ 135576 w 506666"/>
                  <a:gd name="connsiteY4" fmla="*/ 818480 h 818480"/>
                  <a:gd name="connsiteX0" fmla="*/ 135576 w 506666"/>
                  <a:gd name="connsiteY0" fmla="*/ 818480 h 818480"/>
                  <a:gd name="connsiteX1" fmla="*/ 0 w 506666"/>
                  <a:gd name="connsiteY1" fmla="*/ 15216 h 818480"/>
                  <a:gd name="connsiteX2" fmla="*/ 506666 w 506666"/>
                  <a:gd name="connsiteY2" fmla="*/ 0 h 818480"/>
                  <a:gd name="connsiteX3" fmla="*/ 331766 w 506666"/>
                  <a:gd name="connsiteY3" fmla="*/ 803061 h 818480"/>
                  <a:gd name="connsiteX4" fmla="*/ 135576 w 506666"/>
                  <a:gd name="connsiteY4" fmla="*/ 818480 h 818480"/>
                  <a:gd name="connsiteX0" fmla="*/ 135576 w 506666"/>
                  <a:gd name="connsiteY0" fmla="*/ 818480 h 818480"/>
                  <a:gd name="connsiteX1" fmla="*/ 0 w 506666"/>
                  <a:gd name="connsiteY1" fmla="*/ 7896 h 818480"/>
                  <a:gd name="connsiteX2" fmla="*/ 506666 w 506666"/>
                  <a:gd name="connsiteY2" fmla="*/ 0 h 818480"/>
                  <a:gd name="connsiteX3" fmla="*/ 331766 w 506666"/>
                  <a:gd name="connsiteY3" fmla="*/ 803061 h 818480"/>
                  <a:gd name="connsiteX4" fmla="*/ 135576 w 506666"/>
                  <a:gd name="connsiteY4" fmla="*/ 818480 h 818480"/>
                  <a:gd name="connsiteX0" fmla="*/ 135576 w 506666"/>
                  <a:gd name="connsiteY0" fmla="*/ 818480 h 818480"/>
                  <a:gd name="connsiteX1" fmla="*/ 0 w 506666"/>
                  <a:gd name="connsiteY1" fmla="*/ 7896 h 818480"/>
                  <a:gd name="connsiteX2" fmla="*/ 506666 w 506666"/>
                  <a:gd name="connsiteY2" fmla="*/ 0 h 818480"/>
                  <a:gd name="connsiteX3" fmla="*/ 331766 w 506666"/>
                  <a:gd name="connsiteY3" fmla="*/ 803061 h 818480"/>
                  <a:gd name="connsiteX4" fmla="*/ 135576 w 506666"/>
                  <a:gd name="connsiteY4" fmla="*/ 818480 h 818480"/>
                  <a:gd name="connsiteX0" fmla="*/ 45472 w 559302"/>
                  <a:gd name="connsiteY0" fmla="*/ 807500 h 807500"/>
                  <a:gd name="connsiteX1" fmla="*/ 52636 w 559302"/>
                  <a:gd name="connsiteY1" fmla="*/ 7896 h 807500"/>
                  <a:gd name="connsiteX2" fmla="*/ 559302 w 559302"/>
                  <a:gd name="connsiteY2" fmla="*/ 0 h 807500"/>
                  <a:gd name="connsiteX3" fmla="*/ 384402 w 559302"/>
                  <a:gd name="connsiteY3" fmla="*/ 803061 h 807500"/>
                  <a:gd name="connsiteX4" fmla="*/ 45472 w 559302"/>
                  <a:gd name="connsiteY4" fmla="*/ 807500 h 807500"/>
                  <a:gd name="connsiteX0" fmla="*/ 21974 w 535804"/>
                  <a:gd name="connsiteY0" fmla="*/ 807500 h 807500"/>
                  <a:gd name="connsiteX1" fmla="*/ 29138 w 535804"/>
                  <a:gd name="connsiteY1" fmla="*/ 7896 h 807500"/>
                  <a:gd name="connsiteX2" fmla="*/ 535804 w 535804"/>
                  <a:gd name="connsiteY2" fmla="*/ 0 h 807500"/>
                  <a:gd name="connsiteX3" fmla="*/ 360904 w 535804"/>
                  <a:gd name="connsiteY3" fmla="*/ 803061 h 807500"/>
                  <a:gd name="connsiteX4" fmla="*/ 21974 w 535804"/>
                  <a:gd name="connsiteY4" fmla="*/ 807500 h 807500"/>
                  <a:gd name="connsiteX0" fmla="*/ 128256 w 506666"/>
                  <a:gd name="connsiteY0" fmla="*/ 829461 h 829461"/>
                  <a:gd name="connsiteX1" fmla="*/ 0 w 506666"/>
                  <a:gd name="connsiteY1" fmla="*/ 7896 h 829461"/>
                  <a:gd name="connsiteX2" fmla="*/ 506666 w 506666"/>
                  <a:gd name="connsiteY2" fmla="*/ 0 h 829461"/>
                  <a:gd name="connsiteX3" fmla="*/ 331766 w 506666"/>
                  <a:gd name="connsiteY3" fmla="*/ 803061 h 829461"/>
                  <a:gd name="connsiteX4" fmla="*/ 128256 w 506666"/>
                  <a:gd name="connsiteY4" fmla="*/ 829461 h 829461"/>
                  <a:gd name="connsiteX0" fmla="*/ 128256 w 506666"/>
                  <a:gd name="connsiteY0" fmla="*/ 829461 h 829461"/>
                  <a:gd name="connsiteX1" fmla="*/ 0 w 506666"/>
                  <a:gd name="connsiteY1" fmla="*/ 7896 h 829461"/>
                  <a:gd name="connsiteX2" fmla="*/ 506666 w 506666"/>
                  <a:gd name="connsiteY2" fmla="*/ 0 h 829461"/>
                  <a:gd name="connsiteX3" fmla="*/ 331766 w 506666"/>
                  <a:gd name="connsiteY3" fmla="*/ 803061 h 829461"/>
                  <a:gd name="connsiteX4" fmla="*/ 128256 w 506666"/>
                  <a:gd name="connsiteY4" fmla="*/ 829461 h 829461"/>
                  <a:gd name="connsiteX0" fmla="*/ 128256 w 506666"/>
                  <a:gd name="connsiteY0" fmla="*/ 829461 h 829461"/>
                  <a:gd name="connsiteX1" fmla="*/ 0 w 506666"/>
                  <a:gd name="connsiteY1" fmla="*/ 7896 h 829461"/>
                  <a:gd name="connsiteX2" fmla="*/ 506666 w 506666"/>
                  <a:gd name="connsiteY2" fmla="*/ 0 h 829461"/>
                  <a:gd name="connsiteX3" fmla="*/ 331766 w 506666"/>
                  <a:gd name="connsiteY3" fmla="*/ 803061 h 829461"/>
                  <a:gd name="connsiteX4" fmla="*/ 128256 w 506666"/>
                  <a:gd name="connsiteY4" fmla="*/ 829461 h 829461"/>
                  <a:gd name="connsiteX0" fmla="*/ 128256 w 506666"/>
                  <a:gd name="connsiteY0" fmla="*/ 829461 h 830473"/>
                  <a:gd name="connsiteX1" fmla="*/ 0 w 506666"/>
                  <a:gd name="connsiteY1" fmla="*/ 7896 h 830473"/>
                  <a:gd name="connsiteX2" fmla="*/ 506666 w 506666"/>
                  <a:gd name="connsiteY2" fmla="*/ 0 h 830473"/>
                  <a:gd name="connsiteX3" fmla="*/ 331766 w 506666"/>
                  <a:gd name="connsiteY3" fmla="*/ 828681 h 830473"/>
                  <a:gd name="connsiteX4" fmla="*/ 128256 w 506666"/>
                  <a:gd name="connsiteY4" fmla="*/ 829461 h 830473"/>
                  <a:gd name="connsiteX0" fmla="*/ 128256 w 506666"/>
                  <a:gd name="connsiteY0" fmla="*/ 829461 h 830473"/>
                  <a:gd name="connsiteX1" fmla="*/ 0 w 506666"/>
                  <a:gd name="connsiteY1" fmla="*/ 7896 h 830473"/>
                  <a:gd name="connsiteX2" fmla="*/ 506666 w 506666"/>
                  <a:gd name="connsiteY2" fmla="*/ 0 h 830473"/>
                  <a:gd name="connsiteX3" fmla="*/ 331766 w 506666"/>
                  <a:gd name="connsiteY3" fmla="*/ 828681 h 830473"/>
                  <a:gd name="connsiteX4" fmla="*/ 128256 w 506666"/>
                  <a:gd name="connsiteY4" fmla="*/ 829461 h 830473"/>
                  <a:gd name="connsiteX0" fmla="*/ 128256 w 506666"/>
                  <a:gd name="connsiteY0" fmla="*/ 821565 h 822577"/>
                  <a:gd name="connsiteX1" fmla="*/ 0 w 506666"/>
                  <a:gd name="connsiteY1" fmla="*/ 0 h 822577"/>
                  <a:gd name="connsiteX2" fmla="*/ 506666 w 506666"/>
                  <a:gd name="connsiteY2" fmla="*/ 255115 h 822577"/>
                  <a:gd name="connsiteX3" fmla="*/ 331766 w 506666"/>
                  <a:gd name="connsiteY3" fmla="*/ 820785 h 822577"/>
                  <a:gd name="connsiteX4" fmla="*/ 128256 w 506666"/>
                  <a:gd name="connsiteY4" fmla="*/ 821565 h 822577"/>
                  <a:gd name="connsiteX0" fmla="*/ 128256 w 506666"/>
                  <a:gd name="connsiteY0" fmla="*/ 821565 h 822577"/>
                  <a:gd name="connsiteX1" fmla="*/ 0 w 506666"/>
                  <a:gd name="connsiteY1" fmla="*/ 0 h 822577"/>
                  <a:gd name="connsiteX2" fmla="*/ 506666 w 506666"/>
                  <a:gd name="connsiteY2" fmla="*/ 255115 h 822577"/>
                  <a:gd name="connsiteX3" fmla="*/ 331766 w 506666"/>
                  <a:gd name="connsiteY3" fmla="*/ 820785 h 822577"/>
                  <a:gd name="connsiteX4" fmla="*/ 128256 w 506666"/>
                  <a:gd name="connsiteY4" fmla="*/ 821565 h 822577"/>
                  <a:gd name="connsiteX0" fmla="*/ 128256 w 506666"/>
                  <a:gd name="connsiteY0" fmla="*/ 821565 h 822577"/>
                  <a:gd name="connsiteX1" fmla="*/ 0 w 506666"/>
                  <a:gd name="connsiteY1" fmla="*/ 0 h 822577"/>
                  <a:gd name="connsiteX2" fmla="*/ 506666 w 506666"/>
                  <a:gd name="connsiteY2" fmla="*/ 255115 h 822577"/>
                  <a:gd name="connsiteX3" fmla="*/ 331766 w 506666"/>
                  <a:gd name="connsiteY3" fmla="*/ 820785 h 822577"/>
                  <a:gd name="connsiteX4" fmla="*/ 128256 w 506666"/>
                  <a:gd name="connsiteY4" fmla="*/ 821565 h 822577"/>
                  <a:gd name="connsiteX0" fmla="*/ 135770 w 514180"/>
                  <a:gd name="connsiteY0" fmla="*/ 577341 h 578353"/>
                  <a:gd name="connsiteX1" fmla="*/ 0 w 514180"/>
                  <a:gd name="connsiteY1" fmla="*/ 0 h 578353"/>
                  <a:gd name="connsiteX2" fmla="*/ 514180 w 514180"/>
                  <a:gd name="connsiteY2" fmla="*/ 10891 h 578353"/>
                  <a:gd name="connsiteX3" fmla="*/ 339280 w 514180"/>
                  <a:gd name="connsiteY3" fmla="*/ 576561 h 578353"/>
                  <a:gd name="connsiteX4" fmla="*/ 135770 w 514180"/>
                  <a:gd name="connsiteY4" fmla="*/ 577341 h 578353"/>
                  <a:gd name="connsiteX0" fmla="*/ 135770 w 514180"/>
                  <a:gd name="connsiteY0" fmla="*/ 577341 h 578353"/>
                  <a:gd name="connsiteX1" fmla="*/ 0 w 514180"/>
                  <a:gd name="connsiteY1" fmla="*/ 0 h 578353"/>
                  <a:gd name="connsiteX2" fmla="*/ 514180 w 514180"/>
                  <a:gd name="connsiteY2" fmla="*/ 10891 h 578353"/>
                  <a:gd name="connsiteX3" fmla="*/ 339280 w 514180"/>
                  <a:gd name="connsiteY3" fmla="*/ 576561 h 578353"/>
                  <a:gd name="connsiteX4" fmla="*/ 135770 w 514180"/>
                  <a:gd name="connsiteY4" fmla="*/ 577341 h 578353"/>
                  <a:gd name="connsiteX0" fmla="*/ 135770 w 514180"/>
                  <a:gd name="connsiteY0" fmla="*/ 577341 h 578353"/>
                  <a:gd name="connsiteX1" fmla="*/ 0 w 514180"/>
                  <a:gd name="connsiteY1" fmla="*/ 0 h 578353"/>
                  <a:gd name="connsiteX2" fmla="*/ 514180 w 514180"/>
                  <a:gd name="connsiteY2" fmla="*/ 10891 h 578353"/>
                  <a:gd name="connsiteX3" fmla="*/ 339280 w 514180"/>
                  <a:gd name="connsiteY3" fmla="*/ 576561 h 578353"/>
                  <a:gd name="connsiteX4" fmla="*/ 135770 w 514180"/>
                  <a:gd name="connsiteY4" fmla="*/ 577341 h 578353"/>
                  <a:gd name="connsiteX0" fmla="*/ 135770 w 514180"/>
                  <a:gd name="connsiteY0" fmla="*/ 577341 h 577341"/>
                  <a:gd name="connsiteX1" fmla="*/ 0 w 514180"/>
                  <a:gd name="connsiteY1" fmla="*/ 0 h 577341"/>
                  <a:gd name="connsiteX2" fmla="*/ 514180 w 514180"/>
                  <a:gd name="connsiteY2" fmla="*/ 10891 h 577341"/>
                  <a:gd name="connsiteX3" fmla="*/ 404259 w 514180"/>
                  <a:gd name="connsiteY3" fmla="*/ 386400 h 577341"/>
                  <a:gd name="connsiteX4" fmla="*/ 135770 w 514180"/>
                  <a:gd name="connsiteY4" fmla="*/ 577341 h 577341"/>
                  <a:gd name="connsiteX0" fmla="*/ 100781 w 514180"/>
                  <a:gd name="connsiteY0" fmla="*/ 432218 h 432218"/>
                  <a:gd name="connsiteX1" fmla="*/ 0 w 514180"/>
                  <a:gd name="connsiteY1" fmla="*/ 0 h 432218"/>
                  <a:gd name="connsiteX2" fmla="*/ 514180 w 514180"/>
                  <a:gd name="connsiteY2" fmla="*/ 10891 h 432218"/>
                  <a:gd name="connsiteX3" fmla="*/ 404259 w 514180"/>
                  <a:gd name="connsiteY3" fmla="*/ 386400 h 432218"/>
                  <a:gd name="connsiteX4" fmla="*/ 100781 w 514180"/>
                  <a:gd name="connsiteY4" fmla="*/ 432218 h 432218"/>
                  <a:gd name="connsiteX0" fmla="*/ 100781 w 514180"/>
                  <a:gd name="connsiteY0" fmla="*/ 432218 h 432218"/>
                  <a:gd name="connsiteX1" fmla="*/ 0 w 514180"/>
                  <a:gd name="connsiteY1" fmla="*/ 0 h 432218"/>
                  <a:gd name="connsiteX2" fmla="*/ 514180 w 514180"/>
                  <a:gd name="connsiteY2" fmla="*/ 10891 h 432218"/>
                  <a:gd name="connsiteX3" fmla="*/ 404259 w 514180"/>
                  <a:gd name="connsiteY3" fmla="*/ 386400 h 432218"/>
                  <a:gd name="connsiteX4" fmla="*/ 100781 w 514180"/>
                  <a:gd name="connsiteY4" fmla="*/ 432218 h 432218"/>
                  <a:gd name="connsiteX0" fmla="*/ 100781 w 514180"/>
                  <a:gd name="connsiteY0" fmla="*/ 402193 h 402193"/>
                  <a:gd name="connsiteX1" fmla="*/ 0 w 514180"/>
                  <a:gd name="connsiteY1" fmla="*/ 0 h 402193"/>
                  <a:gd name="connsiteX2" fmla="*/ 514180 w 514180"/>
                  <a:gd name="connsiteY2" fmla="*/ 10891 h 402193"/>
                  <a:gd name="connsiteX3" fmla="*/ 404259 w 514180"/>
                  <a:gd name="connsiteY3" fmla="*/ 386400 h 402193"/>
                  <a:gd name="connsiteX4" fmla="*/ 100781 w 514180"/>
                  <a:gd name="connsiteY4" fmla="*/ 402193 h 402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4180" h="402193">
                    <a:moveTo>
                      <a:pt x="100781" y="402193"/>
                    </a:moveTo>
                    <a:cubicBezTo>
                      <a:pt x="60584" y="194221"/>
                      <a:pt x="96631" y="442038"/>
                      <a:pt x="0" y="0"/>
                    </a:cubicBezTo>
                    <a:lnTo>
                      <a:pt x="514180" y="10891"/>
                    </a:lnTo>
                    <a:cubicBezTo>
                      <a:pt x="417353" y="348331"/>
                      <a:pt x="491637" y="89943"/>
                      <a:pt x="404259" y="386400"/>
                    </a:cubicBezTo>
                    <a:cubicBezTo>
                      <a:pt x="357814" y="390704"/>
                      <a:pt x="168880" y="400727"/>
                      <a:pt x="100781" y="402193"/>
                    </a:cubicBezTo>
                    <a:close/>
                  </a:path>
                </a:pathLst>
              </a:custGeom>
              <a:gradFill>
                <a:gsLst>
                  <a:gs pos="0">
                    <a:schemeClr val="bg1">
                      <a:lumMod val="95000"/>
                      <a:alpha val="55000"/>
                    </a:schemeClr>
                  </a:gs>
                  <a:gs pos="100000">
                    <a:schemeClr val="bg1">
                      <a:lumMod val="75000"/>
                    </a:schemeClr>
                  </a:gs>
                </a:gsLst>
              </a:gra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82" name="Freeform 81"/>
              <p:cNvSpPr/>
              <p:nvPr/>
            </p:nvSpPr>
            <p:spPr bwMode="auto">
              <a:xfrm>
                <a:off x="3601706" y="5085995"/>
                <a:ext cx="573087" cy="1016000"/>
              </a:xfrm>
              <a:custGeom>
                <a:avLst/>
                <a:gdLst>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418712 w 1040633"/>
                  <a:gd name="connsiteY4" fmla="*/ 1189324 h 1219697"/>
                  <a:gd name="connsiteX5" fmla="*/ 139870 w 1040633"/>
                  <a:gd name="connsiteY5" fmla="*/ 1191723 h 1219697"/>
                  <a:gd name="connsiteX0" fmla="*/ 139870 w 1040633"/>
                  <a:gd name="connsiteY0" fmla="*/ 1191723 h 1355926"/>
                  <a:gd name="connsiteX1" fmla="*/ 0 w 1040633"/>
                  <a:gd name="connsiteY1" fmla="*/ 0 h 1355926"/>
                  <a:gd name="connsiteX2" fmla="*/ 1040633 w 1040633"/>
                  <a:gd name="connsiteY2" fmla="*/ 16785 h 1355926"/>
                  <a:gd name="connsiteX3" fmla="*/ 833625 w 1040633"/>
                  <a:gd name="connsiteY3" fmla="*/ 1219697 h 1355926"/>
                  <a:gd name="connsiteX4" fmla="*/ 139870 w 1040633"/>
                  <a:gd name="connsiteY4" fmla="*/ 1191723 h 1355926"/>
                  <a:gd name="connsiteX0" fmla="*/ 139870 w 1040633"/>
                  <a:gd name="connsiteY0" fmla="*/ 1191723 h 1289901"/>
                  <a:gd name="connsiteX1" fmla="*/ 0 w 1040633"/>
                  <a:gd name="connsiteY1" fmla="*/ 0 h 1289901"/>
                  <a:gd name="connsiteX2" fmla="*/ 1040633 w 1040633"/>
                  <a:gd name="connsiteY2" fmla="*/ 16785 h 1289901"/>
                  <a:gd name="connsiteX3" fmla="*/ 833625 w 1040633"/>
                  <a:gd name="connsiteY3" fmla="*/ 1219697 h 1289901"/>
                  <a:gd name="connsiteX4" fmla="*/ 139870 w 1040633"/>
                  <a:gd name="connsiteY4" fmla="*/ 1191723 h 1289901"/>
                  <a:gd name="connsiteX0" fmla="*/ 139870 w 1040633"/>
                  <a:gd name="connsiteY0" fmla="*/ 1191723 h 1219697"/>
                  <a:gd name="connsiteX1" fmla="*/ 0 w 1040633"/>
                  <a:gd name="connsiteY1" fmla="*/ 0 h 1219697"/>
                  <a:gd name="connsiteX2" fmla="*/ 1040633 w 1040633"/>
                  <a:gd name="connsiteY2" fmla="*/ 16785 h 1219697"/>
                  <a:gd name="connsiteX3" fmla="*/ 833625 w 1040633"/>
                  <a:gd name="connsiteY3" fmla="*/ 1219697 h 1219697"/>
                  <a:gd name="connsiteX4" fmla="*/ 139870 w 1040633"/>
                  <a:gd name="connsiteY4" fmla="*/ 1191723 h 1219697"/>
                  <a:gd name="connsiteX0" fmla="*/ 139870 w 1040633"/>
                  <a:gd name="connsiteY0" fmla="*/ 1191723 h 1191723"/>
                  <a:gd name="connsiteX1" fmla="*/ 0 w 1040633"/>
                  <a:gd name="connsiteY1" fmla="*/ 0 h 1191723"/>
                  <a:gd name="connsiteX2" fmla="*/ 1040633 w 1040633"/>
                  <a:gd name="connsiteY2" fmla="*/ 16785 h 1191723"/>
                  <a:gd name="connsiteX3" fmla="*/ 671988 w 1040633"/>
                  <a:gd name="connsiteY3" fmla="*/ 1158121 h 1191723"/>
                  <a:gd name="connsiteX4" fmla="*/ 139870 w 1040633"/>
                  <a:gd name="connsiteY4" fmla="*/ 1191723 h 1191723"/>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1040633"/>
                  <a:gd name="connsiteY0" fmla="*/ 1160935 h 1160935"/>
                  <a:gd name="connsiteX1" fmla="*/ 0 w 1040633"/>
                  <a:gd name="connsiteY1" fmla="*/ 0 h 1160935"/>
                  <a:gd name="connsiteX2" fmla="*/ 1040633 w 1040633"/>
                  <a:gd name="connsiteY2" fmla="*/ 16785 h 1160935"/>
                  <a:gd name="connsiteX3" fmla="*/ 671988 w 1040633"/>
                  <a:gd name="connsiteY3" fmla="*/ 1158121 h 1160935"/>
                  <a:gd name="connsiteX4" fmla="*/ 363082 w 1040633"/>
                  <a:gd name="connsiteY4" fmla="*/ 1160935 h 1160935"/>
                  <a:gd name="connsiteX0" fmla="*/ 363082 w 778664"/>
                  <a:gd name="connsiteY0" fmla="*/ 1160935 h 1160935"/>
                  <a:gd name="connsiteX1" fmla="*/ 0 w 778664"/>
                  <a:gd name="connsiteY1" fmla="*/ 0 h 1160935"/>
                  <a:gd name="connsiteX2" fmla="*/ 778664 w 778664"/>
                  <a:gd name="connsiteY2" fmla="*/ 130682 h 1160935"/>
                  <a:gd name="connsiteX3" fmla="*/ 671988 w 778664"/>
                  <a:gd name="connsiteY3" fmla="*/ 1158121 h 1160935"/>
                  <a:gd name="connsiteX4" fmla="*/ 363082 w 778664"/>
                  <a:gd name="connsiteY4" fmla="*/ 1160935 h 1160935"/>
                  <a:gd name="connsiteX0" fmla="*/ 363082 w 778664"/>
                  <a:gd name="connsiteY0" fmla="*/ 1160935 h 1160935"/>
                  <a:gd name="connsiteX1" fmla="*/ 0 w 778664"/>
                  <a:gd name="connsiteY1" fmla="*/ 0 h 1160935"/>
                  <a:gd name="connsiteX2" fmla="*/ 778664 w 778664"/>
                  <a:gd name="connsiteY2" fmla="*/ 130682 h 1160935"/>
                  <a:gd name="connsiteX3" fmla="*/ 694768 w 778664"/>
                  <a:gd name="connsiteY3" fmla="*/ 1112562 h 1160935"/>
                  <a:gd name="connsiteX4" fmla="*/ 363082 w 778664"/>
                  <a:gd name="connsiteY4" fmla="*/ 1160935 h 1160935"/>
                  <a:gd name="connsiteX0" fmla="*/ 363082 w 778664"/>
                  <a:gd name="connsiteY0" fmla="*/ 1160935 h 1160935"/>
                  <a:gd name="connsiteX1" fmla="*/ 0 w 778664"/>
                  <a:gd name="connsiteY1" fmla="*/ 0 h 1160935"/>
                  <a:gd name="connsiteX2" fmla="*/ 778664 w 778664"/>
                  <a:gd name="connsiteY2" fmla="*/ 130682 h 1160935"/>
                  <a:gd name="connsiteX3" fmla="*/ 694768 w 778664"/>
                  <a:gd name="connsiteY3" fmla="*/ 1112562 h 1160935"/>
                  <a:gd name="connsiteX4" fmla="*/ 363082 w 778664"/>
                  <a:gd name="connsiteY4" fmla="*/ 1160935 h 1160935"/>
                  <a:gd name="connsiteX0" fmla="*/ 397252 w 778664"/>
                  <a:gd name="connsiteY0" fmla="*/ 1103987 h 1112562"/>
                  <a:gd name="connsiteX1" fmla="*/ 0 w 778664"/>
                  <a:gd name="connsiteY1" fmla="*/ 0 h 1112562"/>
                  <a:gd name="connsiteX2" fmla="*/ 778664 w 778664"/>
                  <a:gd name="connsiteY2" fmla="*/ 130682 h 1112562"/>
                  <a:gd name="connsiteX3" fmla="*/ 694768 w 778664"/>
                  <a:gd name="connsiteY3" fmla="*/ 1112562 h 1112562"/>
                  <a:gd name="connsiteX4" fmla="*/ 397252 w 778664"/>
                  <a:gd name="connsiteY4" fmla="*/ 1103987 h 1112562"/>
                  <a:gd name="connsiteX0" fmla="*/ 397252 w 778664"/>
                  <a:gd name="connsiteY0" fmla="*/ 1103987 h 1112562"/>
                  <a:gd name="connsiteX1" fmla="*/ 0 w 778664"/>
                  <a:gd name="connsiteY1" fmla="*/ 0 h 1112562"/>
                  <a:gd name="connsiteX2" fmla="*/ 778664 w 778664"/>
                  <a:gd name="connsiteY2" fmla="*/ 130682 h 1112562"/>
                  <a:gd name="connsiteX3" fmla="*/ 694768 w 778664"/>
                  <a:gd name="connsiteY3" fmla="*/ 1112562 h 1112562"/>
                  <a:gd name="connsiteX4" fmla="*/ 397252 w 778664"/>
                  <a:gd name="connsiteY4" fmla="*/ 1103987 h 1112562"/>
                  <a:gd name="connsiteX0" fmla="*/ 397252 w 778664"/>
                  <a:gd name="connsiteY0" fmla="*/ 1103987 h 1112562"/>
                  <a:gd name="connsiteX1" fmla="*/ 0 w 778664"/>
                  <a:gd name="connsiteY1" fmla="*/ 0 h 1112562"/>
                  <a:gd name="connsiteX2" fmla="*/ 778664 w 778664"/>
                  <a:gd name="connsiteY2" fmla="*/ 130682 h 1112562"/>
                  <a:gd name="connsiteX3" fmla="*/ 694768 w 778664"/>
                  <a:gd name="connsiteY3" fmla="*/ 1112562 h 1112562"/>
                  <a:gd name="connsiteX4" fmla="*/ 397252 w 778664"/>
                  <a:gd name="connsiteY4" fmla="*/ 1103987 h 1112562"/>
                  <a:gd name="connsiteX0" fmla="*/ 123893 w 505305"/>
                  <a:gd name="connsiteY0" fmla="*/ 973305 h 981880"/>
                  <a:gd name="connsiteX1" fmla="*/ 0 w 505305"/>
                  <a:gd name="connsiteY1" fmla="*/ 28773 h 981880"/>
                  <a:gd name="connsiteX2" fmla="*/ 505305 w 505305"/>
                  <a:gd name="connsiteY2" fmla="*/ 0 h 981880"/>
                  <a:gd name="connsiteX3" fmla="*/ 421409 w 505305"/>
                  <a:gd name="connsiteY3" fmla="*/ 981880 h 981880"/>
                  <a:gd name="connsiteX4" fmla="*/ 123893 w 505305"/>
                  <a:gd name="connsiteY4" fmla="*/ 973305 h 981880"/>
                  <a:gd name="connsiteX0" fmla="*/ 123893 w 505305"/>
                  <a:gd name="connsiteY0" fmla="*/ 973305 h 981880"/>
                  <a:gd name="connsiteX1" fmla="*/ 0 w 505305"/>
                  <a:gd name="connsiteY1" fmla="*/ 28773 h 981880"/>
                  <a:gd name="connsiteX2" fmla="*/ 505305 w 505305"/>
                  <a:gd name="connsiteY2" fmla="*/ 0 h 981880"/>
                  <a:gd name="connsiteX3" fmla="*/ 421409 w 505305"/>
                  <a:gd name="connsiteY3" fmla="*/ 981880 h 981880"/>
                  <a:gd name="connsiteX4" fmla="*/ 123893 w 505305"/>
                  <a:gd name="connsiteY4" fmla="*/ 973305 h 981880"/>
                  <a:gd name="connsiteX0" fmla="*/ 123893 w 505305"/>
                  <a:gd name="connsiteY0" fmla="*/ 973305 h 981880"/>
                  <a:gd name="connsiteX1" fmla="*/ 0 w 505305"/>
                  <a:gd name="connsiteY1" fmla="*/ 28773 h 981880"/>
                  <a:gd name="connsiteX2" fmla="*/ 505305 w 505305"/>
                  <a:gd name="connsiteY2" fmla="*/ 0 h 981880"/>
                  <a:gd name="connsiteX3" fmla="*/ 421409 w 505305"/>
                  <a:gd name="connsiteY3" fmla="*/ 981880 h 981880"/>
                  <a:gd name="connsiteX4" fmla="*/ 123893 w 505305"/>
                  <a:gd name="connsiteY4" fmla="*/ 973305 h 981880"/>
                  <a:gd name="connsiteX0" fmla="*/ 123893 w 505305"/>
                  <a:gd name="connsiteY0" fmla="*/ 973305 h 981880"/>
                  <a:gd name="connsiteX1" fmla="*/ 0 w 505305"/>
                  <a:gd name="connsiteY1" fmla="*/ 28773 h 981880"/>
                  <a:gd name="connsiteX2" fmla="*/ 505305 w 505305"/>
                  <a:gd name="connsiteY2" fmla="*/ 0 h 981880"/>
                  <a:gd name="connsiteX3" fmla="*/ 421409 w 505305"/>
                  <a:gd name="connsiteY3" fmla="*/ 981880 h 981880"/>
                  <a:gd name="connsiteX4" fmla="*/ 123893 w 505305"/>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81880"/>
                  <a:gd name="connsiteX1" fmla="*/ 0 w 499610"/>
                  <a:gd name="connsiteY1" fmla="*/ 11688 h 981880"/>
                  <a:gd name="connsiteX2" fmla="*/ 499610 w 499610"/>
                  <a:gd name="connsiteY2" fmla="*/ 0 h 981880"/>
                  <a:gd name="connsiteX3" fmla="*/ 415714 w 499610"/>
                  <a:gd name="connsiteY3" fmla="*/ 981880 h 981880"/>
                  <a:gd name="connsiteX4" fmla="*/ 118198 w 499610"/>
                  <a:gd name="connsiteY4" fmla="*/ 973305 h 981880"/>
                  <a:gd name="connsiteX0" fmla="*/ 11819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18198 w 499610"/>
                  <a:gd name="connsiteY4" fmla="*/ 973305 h 976186"/>
                  <a:gd name="connsiteX0" fmla="*/ 11819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18198 w 499610"/>
                  <a:gd name="connsiteY4" fmla="*/ 973305 h 976186"/>
                  <a:gd name="connsiteX0" fmla="*/ 19792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97928 w 499610"/>
                  <a:gd name="connsiteY4" fmla="*/ 973305 h 976186"/>
                  <a:gd name="connsiteX0" fmla="*/ 19792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97928 w 499610"/>
                  <a:gd name="connsiteY4" fmla="*/ 973305 h 976186"/>
                  <a:gd name="connsiteX0" fmla="*/ 19792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97928 w 499610"/>
                  <a:gd name="connsiteY4" fmla="*/ 973305 h 976186"/>
                  <a:gd name="connsiteX0" fmla="*/ 197928 w 499610"/>
                  <a:gd name="connsiteY0" fmla="*/ 973305 h 976186"/>
                  <a:gd name="connsiteX1" fmla="*/ 0 w 499610"/>
                  <a:gd name="connsiteY1" fmla="*/ 11688 h 976186"/>
                  <a:gd name="connsiteX2" fmla="*/ 499610 w 499610"/>
                  <a:gd name="connsiteY2" fmla="*/ 0 h 976186"/>
                  <a:gd name="connsiteX3" fmla="*/ 273339 w 499610"/>
                  <a:gd name="connsiteY3" fmla="*/ 976186 h 976186"/>
                  <a:gd name="connsiteX4" fmla="*/ 197928 w 499610"/>
                  <a:gd name="connsiteY4" fmla="*/ 973305 h 976186"/>
                  <a:gd name="connsiteX0" fmla="*/ 197928 w 621064"/>
                  <a:gd name="connsiteY0" fmla="*/ 973305 h 973305"/>
                  <a:gd name="connsiteX1" fmla="*/ 0 w 621064"/>
                  <a:gd name="connsiteY1" fmla="*/ 11688 h 973305"/>
                  <a:gd name="connsiteX2" fmla="*/ 499610 w 621064"/>
                  <a:gd name="connsiteY2" fmla="*/ 0 h 973305"/>
                  <a:gd name="connsiteX3" fmla="*/ 558839 w 621064"/>
                  <a:gd name="connsiteY3" fmla="*/ 754682 h 973305"/>
                  <a:gd name="connsiteX4" fmla="*/ 197928 w 621064"/>
                  <a:gd name="connsiteY4" fmla="*/ 973305 h 973305"/>
                  <a:gd name="connsiteX0" fmla="*/ 197928 w 558839"/>
                  <a:gd name="connsiteY0" fmla="*/ 973305 h 973305"/>
                  <a:gd name="connsiteX1" fmla="*/ 0 w 558839"/>
                  <a:gd name="connsiteY1" fmla="*/ 11688 h 973305"/>
                  <a:gd name="connsiteX2" fmla="*/ 499610 w 558839"/>
                  <a:gd name="connsiteY2" fmla="*/ 0 h 973305"/>
                  <a:gd name="connsiteX3" fmla="*/ 558839 w 558839"/>
                  <a:gd name="connsiteY3" fmla="*/ 754682 h 973305"/>
                  <a:gd name="connsiteX4" fmla="*/ 197928 w 558839"/>
                  <a:gd name="connsiteY4" fmla="*/ 973305 h 973305"/>
                  <a:gd name="connsiteX0" fmla="*/ 197928 w 558839"/>
                  <a:gd name="connsiteY0" fmla="*/ 973305 h 973305"/>
                  <a:gd name="connsiteX1" fmla="*/ 0 w 558839"/>
                  <a:gd name="connsiteY1" fmla="*/ 11688 h 973305"/>
                  <a:gd name="connsiteX2" fmla="*/ 499610 w 558839"/>
                  <a:gd name="connsiteY2" fmla="*/ 0 h 973305"/>
                  <a:gd name="connsiteX3" fmla="*/ 558839 w 558839"/>
                  <a:gd name="connsiteY3" fmla="*/ 754682 h 973305"/>
                  <a:gd name="connsiteX4" fmla="*/ 197928 w 558839"/>
                  <a:gd name="connsiteY4" fmla="*/ 973305 h 973305"/>
                  <a:gd name="connsiteX0" fmla="*/ 370213 w 558839"/>
                  <a:gd name="connsiteY0" fmla="*/ 796102 h 796102"/>
                  <a:gd name="connsiteX1" fmla="*/ 0 w 558839"/>
                  <a:gd name="connsiteY1" fmla="*/ 11688 h 796102"/>
                  <a:gd name="connsiteX2" fmla="*/ 499610 w 558839"/>
                  <a:gd name="connsiteY2" fmla="*/ 0 h 796102"/>
                  <a:gd name="connsiteX3" fmla="*/ 558839 w 558839"/>
                  <a:gd name="connsiteY3" fmla="*/ 754682 h 796102"/>
                  <a:gd name="connsiteX4" fmla="*/ 370213 w 558839"/>
                  <a:gd name="connsiteY4" fmla="*/ 796102 h 796102"/>
                  <a:gd name="connsiteX0" fmla="*/ 370213 w 558839"/>
                  <a:gd name="connsiteY0" fmla="*/ 796102 h 796102"/>
                  <a:gd name="connsiteX1" fmla="*/ 0 w 558839"/>
                  <a:gd name="connsiteY1" fmla="*/ 11688 h 796102"/>
                  <a:gd name="connsiteX2" fmla="*/ 499610 w 558839"/>
                  <a:gd name="connsiteY2" fmla="*/ 0 h 796102"/>
                  <a:gd name="connsiteX3" fmla="*/ 558839 w 558839"/>
                  <a:gd name="connsiteY3" fmla="*/ 754682 h 796102"/>
                  <a:gd name="connsiteX4" fmla="*/ 370213 w 558839"/>
                  <a:gd name="connsiteY4" fmla="*/ 796102 h 796102"/>
                  <a:gd name="connsiteX0" fmla="*/ 370213 w 558839"/>
                  <a:gd name="connsiteY0" fmla="*/ 796102 h 796102"/>
                  <a:gd name="connsiteX1" fmla="*/ 0 w 558839"/>
                  <a:gd name="connsiteY1" fmla="*/ 11688 h 796102"/>
                  <a:gd name="connsiteX2" fmla="*/ 499610 w 558839"/>
                  <a:gd name="connsiteY2" fmla="*/ 0 h 796102"/>
                  <a:gd name="connsiteX3" fmla="*/ 558839 w 558839"/>
                  <a:gd name="connsiteY3" fmla="*/ 754682 h 796102"/>
                  <a:gd name="connsiteX4" fmla="*/ 370213 w 558839"/>
                  <a:gd name="connsiteY4" fmla="*/ 796102 h 796102"/>
                  <a:gd name="connsiteX0" fmla="*/ 370213 w 558839"/>
                  <a:gd name="connsiteY0" fmla="*/ 1315828 h 1315828"/>
                  <a:gd name="connsiteX1" fmla="*/ 0 w 558839"/>
                  <a:gd name="connsiteY1" fmla="*/ 531414 h 1315828"/>
                  <a:gd name="connsiteX2" fmla="*/ 506930 w 558839"/>
                  <a:gd name="connsiteY2" fmla="*/ 0 h 1315828"/>
                  <a:gd name="connsiteX3" fmla="*/ 558839 w 558839"/>
                  <a:gd name="connsiteY3" fmla="*/ 1274408 h 1315828"/>
                  <a:gd name="connsiteX4" fmla="*/ 370213 w 558839"/>
                  <a:gd name="connsiteY4" fmla="*/ 1315828 h 1315828"/>
                  <a:gd name="connsiteX0" fmla="*/ 384853 w 573479"/>
                  <a:gd name="connsiteY0" fmla="*/ 1326654 h 1326654"/>
                  <a:gd name="connsiteX1" fmla="*/ 0 w 573479"/>
                  <a:gd name="connsiteY1" fmla="*/ 554 h 1326654"/>
                  <a:gd name="connsiteX2" fmla="*/ 521570 w 573479"/>
                  <a:gd name="connsiteY2" fmla="*/ 10826 h 1326654"/>
                  <a:gd name="connsiteX3" fmla="*/ 573479 w 573479"/>
                  <a:gd name="connsiteY3" fmla="*/ 1285234 h 1326654"/>
                  <a:gd name="connsiteX4" fmla="*/ 384853 w 573479"/>
                  <a:gd name="connsiteY4" fmla="*/ 1326654 h 1326654"/>
                  <a:gd name="connsiteX0" fmla="*/ 384853 w 573479"/>
                  <a:gd name="connsiteY0" fmla="*/ 1326654 h 1326654"/>
                  <a:gd name="connsiteX1" fmla="*/ 0 w 573479"/>
                  <a:gd name="connsiteY1" fmla="*/ 554 h 1326654"/>
                  <a:gd name="connsiteX2" fmla="*/ 521570 w 573479"/>
                  <a:gd name="connsiteY2" fmla="*/ 10826 h 1326654"/>
                  <a:gd name="connsiteX3" fmla="*/ 573479 w 573479"/>
                  <a:gd name="connsiteY3" fmla="*/ 1285234 h 1326654"/>
                  <a:gd name="connsiteX4" fmla="*/ 384853 w 573479"/>
                  <a:gd name="connsiteY4" fmla="*/ 1326654 h 1326654"/>
                  <a:gd name="connsiteX0" fmla="*/ 384853 w 573479"/>
                  <a:gd name="connsiteY0" fmla="*/ 1326654 h 1326654"/>
                  <a:gd name="connsiteX1" fmla="*/ 0 w 573479"/>
                  <a:gd name="connsiteY1" fmla="*/ 554 h 1326654"/>
                  <a:gd name="connsiteX2" fmla="*/ 521570 w 573479"/>
                  <a:gd name="connsiteY2" fmla="*/ 10826 h 1326654"/>
                  <a:gd name="connsiteX3" fmla="*/ 573479 w 573479"/>
                  <a:gd name="connsiteY3" fmla="*/ 1285234 h 1326654"/>
                  <a:gd name="connsiteX4" fmla="*/ 384853 w 573479"/>
                  <a:gd name="connsiteY4" fmla="*/ 1326654 h 1326654"/>
                  <a:gd name="connsiteX0" fmla="*/ 384853 w 573479"/>
                  <a:gd name="connsiteY0" fmla="*/ 1326654 h 1326654"/>
                  <a:gd name="connsiteX1" fmla="*/ 0 w 573479"/>
                  <a:gd name="connsiteY1" fmla="*/ 554 h 1326654"/>
                  <a:gd name="connsiteX2" fmla="*/ 521570 w 573479"/>
                  <a:gd name="connsiteY2" fmla="*/ 10826 h 1326654"/>
                  <a:gd name="connsiteX3" fmla="*/ 573479 w 573479"/>
                  <a:gd name="connsiteY3" fmla="*/ 1285234 h 1326654"/>
                  <a:gd name="connsiteX4" fmla="*/ 384853 w 573479"/>
                  <a:gd name="connsiteY4" fmla="*/ 1326654 h 1326654"/>
                  <a:gd name="connsiteX0" fmla="*/ 384853 w 573479"/>
                  <a:gd name="connsiteY0" fmla="*/ 1326654 h 1326654"/>
                  <a:gd name="connsiteX1" fmla="*/ 0 w 573479"/>
                  <a:gd name="connsiteY1" fmla="*/ 554 h 1326654"/>
                  <a:gd name="connsiteX2" fmla="*/ 521570 w 573479"/>
                  <a:gd name="connsiteY2" fmla="*/ 10826 h 1326654"/>
                  <a:gd name="connsiteX3" fmla="*/ 573479 w 573479"/>
                  <a:gd name="connsiteY3" fmla="*/ 1285234 h 1326654"/>
                  <a:gd name="connsiteX4" fmla="*/ 384853 w 573479"/>
                  <a:gd name="connsiteY4" fmla="*/ 1326654 h 1326654"/>
                  <a:gd name="connsiteX0" fmla="*/ 384853 w 573479"/>
                  <a:gd name="connsiteY0" fmla="*/ 1326654 h 1326654"/>
                  <a:gd name="connsiteX1" fmla="*/ 0 w 573479"/>
                  <a:gd name="connsiteY1" fmla="*/ 554 h 1326654"/>
                  <a:gd name="connsiteX2" fmla="*/ 521570 w 573479"/>
                  <a:gd name="connsiteY2" fmla="*/ 10826 h 1326654"/>
                  <a:gd name="connsiteX3" fmla="*/ 573479 w 573479"/>
                  <a:gd name="connsiteY3" fmla="*/ 1285234 h 1326654"/>
                  <a:gd name="connsiteX4" fmla="*/ 384853 w 573479"/>
                  <a:gd name="connsiteY4" fmla="*/ 1326654 h 1326654"/>
                  <a:gd name="connsiteX0" fmla="*/ 384853 w 588119"/>
                  <a:gd name="connsiteY0" fmla="*/ 1326654 h 1326654"/>
                  <a:gd name="connsiteX1" fmla="*/ 0 w 588119"/>
                  <a:gd name="connsiteY1" fmla="*/ 554 h 1326654"/>
                  <a:gd name="connsiteX2" fmla="*/ 521570 w 588119"/>
                  <a:gd name="connsiteY2" fmla="*/ 10826 h 1326654"/>
                  <a:gd name="connsiteX3" fmla="*/ 588119 w 588119"/>
                  <a:gd name="connsiteY3" fmla="*/ 1321835 h 1326654"/>
                  <a:gd name="connsiteX4" fmla="*/ 384853 w 588119"/>
                  <a:gd name="connsiteY4" fmla="*/ 1326654 h 1326654"/>
                  <a:gd name="connsiteX0" fmla="*/ 384853 w 588119"/>
                  <a:gd name="connsiteY0" fmla="*/ 1326654 h 1326654"/>
                  <a:gd name="connsiteX1" fmla="*/ 0 w 588119"/>
                  <a:gd name="connsiteY1" fmla="*/ 554 h 1326654"/>
                  <a:gd name="connsiteX2" fmla="*/ 521570 w 588119"/>
                  <a:gd name="connsiteY2" fmla="*/ 10826 h 1326654"/>
                  <a:gd name="connsiteX3" fmla="*/ 588119 w 588119"/>
                  <a:gd name="connsiteY3" fmla="*/ 1321835 h 1326654"/>
                  <a:gd name="connsiteX4" fmla="*/ 384853 w 588119"/>
                  <a:gd name="connsiteY4" fmla="*/ 1326654 h 1326654"/>
                  <a:gd name="connsiteX0" fmla="*/ 384853 w 588119"/>
                  <a:gd name="connsiteY0" fmla="*/ 1326148 h 1326148"/>
                  <a:gd name="connsiteX1" fmla="*/ 0 w 588119"/>
                  <a:gd name="connsiteY1" fmla="*/ 48 h 1326148"/>
                  <a:gd name="connsiteX2" fmla="*/ 521570 w 588119"/>
                  <a:gd name="connsiteY2" fmla="*/ 228243 h 1326148"/>
                  <a:gd name="connsiteX3" fmla="*/ 588119 w 588119"/>
                  <a:gd name="connsiteY3" fmla="*/ 1321329 h 1326148"/>
                  <a:gd name="connsiteX4" fmla="*/ 384853 w 588119"/>
                  <a:gd name="connsiteY4" fmla="*/ 1326148 h 1326148"/>
                  <a:gd name="connsiteX0" fmla="*/ 384853 w 588119"/>
                  <a:gd name="connsiteY0" fmla="*/ 1326148 h 1326148"/>
                  <a:gd name="connsiteX1" fmla="*/ 0 w 588119"/>
                  <a:gd name="connsiteY1" fmla="*/ 48 h 1326148"/>
                  <a:gd name="connsiteX2" fmla="*/ 521570 w 588119"/>
                  <a:gd name="connsiteY2" fmla="*/ 228243 h 1326148"/>
                  <a:gd name="connsiteX3" fmla="*/ 588119 w 588119"/>
                  <a:gd name="connsiteY3" fmla="*/ 1321329 h 1326148"/>
                  <a:gd name="connsiteX4" fmla="*/ 384853 w 588119"/>
                  <a:gd name="connsiteY4" fmla="*/ 1326148 h 1326148"/>
                  <a:gd name="connsiteX0" fmla="*/ 384853 w 588119"/>
                  <a:gd name="connsiteY0" fmla="*/ 1326148 h 1326148"/>
                  <a:gd name="connsiteX1" fmla="*/ 0 w 588119"/>
                  <a:gd name="connsiteY1" fmla="*/ 48 h 1326148"/>
                  <a:gd name="connsiteX2" fmla="*/ 521570 w 588119"/>
                  <a:gd name="connsiteY2" fmla="*/ 228243 h 1326148"/>
                  <a:gd name="connsiteX3" fmla="*/ 588119 w 588119"/>
                  <a:gd name="connsiteY3" fmla="*/ 1321329 h 1326148"/>
                  <a:gd name="connsiteX4" fmla="*/ 384853 w 588119"/>
                  <a:gd name="connsiteY4" fmla="*/ 1326148 h 1326148"/>
                  <a:gd name="connsiteX0" fmla="*/ 366066 w 569332"/>
                  <a:gd name="connsiteY0" fmla="*/ 1097905 h 1097905"/>
                  <a:gd name="connsiteX1" fmla="*/ 0 w 569332"/>
                  <a:gd name="connsiteY1" fmla="*/ 4757 h 1097905"/>
                  <a:gd name="connsiteX2" fmla="*/ 502783 w 569332"/>
                  <a:gd name="connsiteY2" fmla="*/ 0 h 1097905"/>
                  <a:gd name="connsiteX3" fmla="*/ 569332 w 569332"/>
                  <a:gd name="connsiteY3" fmla="*/ 1093086 h 1097905"/>
                  <a:gd name="connsiteX4" fmla="*/ 366066 w 569332"/>
                  <a:gd name="connsiteY4" fmla="*/ 1097905 h 1097905"/>
                  <a:gd name="connsiteX0" fmla="*/ 366066 w 569332"/>
                  <a:gd name="connsiteY0" fmla="*/ 1097905 h 1097905"/>
                  <a:gd name="connsiteX1" fmla="*/ 0 w 569332"/>
                  <a:gd name="connsiteY1" fmla="*/ 4757 h 1097905"/>
                  <a:gd name="connsiteX2" fmla="*/ 502783 w 569332"/>
                  <a:gd name="connsiteY2" fmla="*/ 0 h 1097905"/>
                  <a:gd name="connsiteX3" fmla="*/ 569332 w 569332"/>
                  <a:gd name="connsiteY3" fmla="*/ 1093086 h 1097905"/>
                  <a:gd name="connsiteX4" fmla="*/ 366066 w 569332"/>
                  <a:gd name="connsiteY4" fmla="*/ 1097905 h 1097905"/>
                  <a:gd name="connsiteX0" fmla="*/ 366066 w 569332"/>
                  <a:gd name="connsiteY0" fmla="*/ 1097905 h 1097905"/>
                  <a:gd name="connsiteX1" fmla="*/ 0 w 569332"/>
                  <a:gd name="connsiteY1" fmla="*/ 4757 h 1097905"/>
                  <a:gd name="connsiteX2" fmla="*/ 502783 w 569332"/>
                  <a:gd name="connsiteY2" fmla="*/ 0 h 1097905"/>
                  <a:gd name="connsiteX3" fmla="*/ 569332 w 569332"/>
                  <a:gd name="connsiteY3" fmla="*/ 1093086 h 1097905"/>
                  <a:gd name="connsiteX4" fmla="*/ 366066 w 569332"/>
                  <a:gd name="connsiteY4" fmla="*/ 1097905 h 1097905"/>
                  <a:gd name="connsiteX0" fmla="*/ 366066 w 594113"/>
                  <a:gd name="connsiteY0" fmla="*/ 1097905 h 1179971"/>
                  <a:gd name="connsiteX1" fmla="*/ 0 w 594113"/>
                  <a:gd name="connsiteY1" fmla="*/ 4757 h 1179971"/>
                  <a:gd name="connsiteX2" fmla="*/ 502783 w 594113"/>
                  <a:gd name="connsiteY2" fmla="*/ 0 h 1179971"/>
                  <a:gd name="connsiteX3" fmla="*/ 594113 w 594113"/>
                  <a:gd name="connsiteY3" fmla="*/ 1179818 h 1179971"/>
                  <a:gd name="connsiteX4" fmla="*/ 366066 w 594113"/>
                  <a:gd name="connsiteY4" fmla="*/ 1097905 h 1179971"/>
                  <a:gd name="connsiteX0" fmla="*/ 403236 w 594113"/>
                  <a:gd name="connsiteY0" fmla="*/ 1215612 h 1215612"/>
                  <a:gd name="connsiteX1" fmla="*/ 0 w 594113"/>
                  <a:gd name="connsiteY1" fmla="*/ 4757 h 1215612"/>
                  <a:gd name="connsiteX2" fmla="*/ 502783 w 594113"/>
                  <a:gd name="connsiteY2" fmla="*/ 0 h 1215612"/>
                  <a:gd name="connsiteX3" fmla="*/ 594113 w 594113"/>
                  <a:gd name="connsiteY3" fmla="*/ 1179818 h 1215612"/>
                  <a:gd name="connsiteX4" fmla="*/ 403236 w 594113"/>
                  <a:gd name="connsiteY4" fmla="*/ 1215612 h 1215612"/>
                  <a:gd name="connsiteX0" fmla="*/ 403236 w 574100"/>
                  <a:gd name="connsiteY0" fmla="*/ 1215612 h 1215612"/>
                  <a:gd name="connsiteX1" fmla="*/ 0 w 574100"/>
                  <a:gd name="connsiteY1" fmla="*/ 4757 h 1215612"/>
                  <a:gd name="connsiteX2" fmla="*/ 502783 w 574100"/>
                  <a:gd name="connsiteY2" fmla="*/ 0 h 1215612"/>
                  <a:gd name="connsiteX3" fmla="*/ 574100 w 574100"/>
                  <a:gd name="connsiteY3" fmla="*/ 1014877 h 1215612"/>
                  <a:gd name="connsiteX4" fmla="*/ 403236 w 574100"/>
                  <a:gd name="connsiteY4" fmla="*/ 1215612 h 1215612"/>
                  <a:gd name="connsiteX0" fmla="*/ 333190 w 574100"/>
                  <a:gd name="connsiteY0" fmla="*/ 985695 h 1015244"/>
                  <a:gd name="connsiteX1" fmla="*/ 0 w 574100"/>
                  <a:gd name="connsiteY1" fmla="*/ 4757 h 1015244"/>
                  <a:gd name="connsiteX2" fmla="*/ 502783 w 574100"/>
                  <a:gd name="connsiteY2" fmla="*/ 0 h 1015244"/>
                  <a:gd name="connsiteX3" fmla="*/ 574100 w 574100"/>
                  <a:gd name="connsiteY3" fmla="*/ 1014877 h 1015244"/>
                  <a:gd name="connsiteX4" fmla="*/ 333190 w 574100"/>
                  <a:gd name="connsiteY4" fmla="*/ 985695 h 101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4100" h="1015244">
                    <a:moveTo>
                      <a:pt x="333190" y="985695"/>
                    </a:moveTo>
                    <a:cubicBezTo>
                      <a:pt x="153901" y="433090"/>
                      <a:pt x="295574" y="908506"/>
                      <a:pt x="0" y="4757"/>
                    </a:cubicBezTo>
                    <a:cubicBezTo>
                      <a:pt x="166537" y="861"/>
                      <a:pt x="336246" y="3896"/>
                      <a:pt x="502783" y="0"/>
                    </a:cubicBezTo>
                    <a:cubicBezTo>
                      <a:pt x="555943" y="995541"/>
                      <a:pt x="537473" y="350120"/>
                      <a:pt x="574100" y="1014877"/>
                    </a:cubicBezTo>
                    <a:cubicBezTo>
                      <a:pt x="476415" y="1019182"/>
                      <a:pt x="529388" y="984229"/>
                      <a:pt x="333190" y="985695"/>
                    </a:cubicBezTo>
                    <a:close/>
                  </a:path>
                </a:pathLst>
              </a:custGeom>
              <a:gradFill>
                <a:gsLst>
                  <a:gs pos="0">
                    <a:schemeClr val="bg1">
                      <a:lumMod val="95000"/>
                      <a:alpha val="55000"/>
                    </a:schemeClr>
                  </a:gs>
                  <a:gs pos="100000">
                    <a:schemeClr val="bg1">
                      <a:lumMod val="75000"/>
                    </a:schemeClr>
                  </a:gs>
                </a:gsLst>
              </a:gra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grpSp>
            <p:nvGrpSpPr>
              <p:cNvPr id="83" name="Group 28"/>
              <p:cNvGrpSpPr>
                <a:grpSpLocks/>
              </p:cNvGrpSpPr>
              <p:nvPr/>
            </p:nvGrpSpPr>
            <p:grpSpPr bwMode="auto">
              <a:xfrm>
                <a:off x="1896731" y="3361970"/>
                <a:ext cx="1049338" cy="1740161"/>
                <a:chOff x="1856416" y="3709935"/>
                <a:chExt cx="1049338" cy="1739900"/>
              </a:xfrm>
            </p:grpSpPr>
            <p:sp>
              <p:nvSpPr>
                <p:cNvPr id="282" name="Rectangle 281"/>
                <p:cNvSpPr/>
                <p:nvPr/>
              </p:nvSpPr>
              <p:spPr bwMode="auto">
                <a:xfrm rot="10800000">
                  <a:off x="1867528" y="3957548"/>
                  <a:ext cx="1027113" cy="611095"/>
                </a:xfrm>
                <a:prstGeom prst="rect">
                  <a:avLst/>
                </a:prstGeom>
                <a:gradFill>
                  <a:gsLst>
                    <a:gs pos="0">
                      <a:schemeClr val="accent2">
                        <a:lumMod val="75000"/>
                        <a:alpha val="62000"/>
                      </a:schemeClr>
                    </a:gs>
                    <a:gs pos="54000">
                      <a:schemeClr val="accent2">
                        <a:lumMod val="60000"/>
                        <a:lumOff val="40000"/>
                      </a:schemeClr>
                    </a:gs>
                    <a:gs pos="100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grpSp>
              <p:nvGrpSpPr>
                <p:cNvPr id="283" name="Group 498"/>
                <p:cNvGrpSpPr>
                  <a:grpSpLocks/>
                </p:cNvGrpSpPr>
                <p:nvPr/>
              </p:nvGrpSpPr>
              <p:grpSpPr bwMode="auto">
                <a:xfrm>
                  <a:off x="1858805" y="5088863"/>
                  <a:ext cx="1035373" cy="360972"/>
                  <a:chOff x="4128636" y="3606589"/>
                  <a:chExt cx="568145" cy="338667"/>
                </a:xfrm>
              </p:grpSpPr>
              <p:sp>
                <p:nvSpPr>
                  <p:cNvPr id="297" name="Oval 296"/>
                  <p:cNvSpPr/>
                  <p:nvPr/>
                </p:nvSpPr>
                <p:spPr>
                  <a:xfrm>
                    <a:off x="4129067" y="3720144"/>
                    <a:ext cx="567968" cy="224867"/>
                  </a:xfrm>
                  <a:prstGeom prst="ellipse">
                    <a:avLst/>
                  </a:prstGeom>
                  <a:solidFill>
                    <a:schemeClr val="accent2">
                      <a:lumMod val="75000"/>
                    </a:schemeClr>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98" name="Rectangle 297"/>
                  <p:cNvSpPr/>
                  <p:nvPr/>
                </p:nvSpPr>
                <p:spPr>
                  <a:xfrm>
                    <a:off x="4129067" y="3720144"/>
                    <a:ext cx="567968" cy="111689"/>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99" name="Oval 298"/>
                  <p:cNvSpPr/>
                  <p:nvPr/>
                </p:nvSpPr>
                <p:spPr>
                  <a:xfrm>
                    <a:off x="4129067" y="3606966"/>
                    <a:ext cx="567968" cy="224867"/>
                  </a:xfrm>
                  <a:prstGeom prst="ellipse">
                    <a:avLst/>
                  </a:prstGeom>
                  <a:solidFill>
                    <a:schemeClr val="accent2">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300" name="Straight Connector 299"/>
                  <p:cNvCxnSpPr/>
                  <p:nvPr/>
                </p:nvCxnSpPr>
                <p:spPr>
                  <a:xfrm>
                    <a:off x="4697035" y="3720144"/>
                    <a:ext cx="0" cy="111689"/>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1" name="Straight Connector 300"/>
                  <p:cNvCxnSpPr/>
                  <p:nvPr/>
                </p:nvCxnSpPr>
                <p:spPr>
                  <a:xfrm>
                    <a:off x="4129067" y="3720144"/>
                    <a:ext cx="0" cy="111689"/>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84" name="Rectangle 283"/>
                <p:cNvSpPr/>
                <p:nvPr/>
              </p:nvSpPr>
              <p:spPr bwMode="auto">
                <a:xfrm>
                  <a:off x="1877053" y="4705148"/>
                  <a:ext cx="1028700" cy="522210"/>
                </a:xfrm>
                <a:prstGeom prst="rect">
                  <a:avLst/>
                </a:prstGeom>
                <a:gradFill>
                  <a:gsLst>
                    <a:gs pos="0">
                      <a:schemeClr val="accent2">
                        <a:lumMod val="60000"/>
                        <a:lumOff val="40000"/>
                        <a:alpha val="62000"/>
                      </a:schemeClr>
                    </a:gs>
                    <a:gs pos="54000">
                      <a:schemeClr val="accent2">
                        <a:lumMod val="40000"/>
                        <a:lumOff val="60000"/>
                      </a:schemeClr>
                    </a:gs>
                    <a:gs pos="100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285" name="Straight Connector 284"/>
                <p:cNvCxnSpPr/>
                <p:nvPr/>
              </p:nvCxnSpPr>
              <p:spPr bwMode="auto">
                <a:xfrm>
                  <a:off x="1861178" y="3981356"/>
                  <a:ext cx="17463" cy="1301555"/>
                </a:xfrm>
                <a:prstGeom prst="line">
                  <a:avLst/>
                </a:prstGeom>
                <a:ln w="317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86" name="Straight Connector 285"/>
                <p:cNvCxnSpPr/>
                <p:nvPr/>
              </p:nvCxnSpPr>
              <p:spPr bwMode="auto">
                <a:xfrm flipH="1">
                  <a:off x="2894641" y="3971833"/>
                  <a:ext cx="6350" cy="1269810"/>
                </a:xfrm>
                <a:prstGeom prst="line">
                  <a:avLst/>
                </a:prstGeom>
                <a:ln w="317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grpSp>
              <p:nvGrpSpPr>
                <p:cNvPr id="287" name="Group 504"/>
                <p:cNvGrpSpPr>
                  <a:grpSpLocks/>
                </p:cNvGrpSpPr>
                <p:nvPr/>
              </p:nvGrpSpPr>
              <p:grpSpPr bwMode="auto">
                <a:xfrm>
                  <a:off x="1856416" y="3709935"/>
                  <a:ext cx="1044712" cy="399063"/>
                  <a:chOff x="2183302" y="1574638"/>
                  <a:chExt cx="1200154" cy="430218"/>
                </a:xfrm>
              </p:grpSpPr>
              <p:sp>
                <p:nvSpPr>
                  <p:cNvPr id="288" name="Oval 287"/>
                  <p:cNvSpPr/>
                  <p:nvPr/>
                </p:nvSpPr>
                <p:spPr bwMode="auto">
                  <a:xfrm flipV="1">
                    <a:off x="2185125" y="1689286"/>
                    <a:ext cx="1196349" cy="314857"/>
                  </a:xfrm>
                  <a:prstGeom prst="ellipse">
                    <a:avLst/>
                  </a:prstGeom>
                  <a:gradFill flip="none" rotWithShape="1">
                    <a:gsLst>
                      <a:gs pos="0">
                        <a:schemeClr val="accent2">
                          <a:lumMod val="75000"/>
                        </a:schemeClr>
                      </a:gs>
                      <a:gs pos="31000">
                        <a:schemeClr val="accent2">
                          <a:lumMod val="60000"/>
                          <a:lumOff val="40000"/>
                        </a:schemeClr>
                      </a:gs>
                      <a:gs pos="100000">
                        <a:schemeClr val="accent2">
                          <a:lumMod val="20000"/>
                          <a:lumOff val="80000"/>
                        </a:schemeClr>
                      </a:gs>
                    </a:gsLst>
                    <a:lin ang="16200000" scaled="0"/>
                    <a:tileRect/>
                  </a:gradFill>
                  <a:ln w="635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n>
                        <a:solidFill>
                          <a:schemeClr val="tx1"/>
                        </a:solidFill>
                      </a:ln>
                    </a:endParaRPr>
                  </a:p>
                </p:txBody>
              </p:sp>
              <p:sp>
                <p:nvSpPr>
                  <p:cNvPr id="289" name="Rectangle 288"/>
                  <p:cNvSpPr/>
                  <p:nvPr/>
                </p:nvSpPr>
                <p:spPr bwMode="auto">
                  <a:xfrm>
                    <a:off x="2183302" y="1735489"/>
                    <a:ext cx="1198172" cy="112938"/>
                  </a:xfrm>
                  <a:prstGeom prst="rect">
                    <a:avLst/>
                  </a:prstGeom>
                  <a:gradFill>
                    <a:gsLst>
                      <a:gs pos="0">
                        <a:schemeClr val="accent2">
                          <a:lumMod val="40000"/>
                          <a:lumOff val="60000"/>
                        </a:schemeClr>
                      </a:gs>
                      <a:gs pos="54000">
                        <a:schemeClr val="accent2">
                          <a:lumMod val="60000"/>
                          <a:lumOff val="40000"/>
                        </a:schemeClr>
                      </a:gs>
                      <a:gs pos="100000">
                        <a:schemeClr val="accent2">
                          <a:lumMod val="75000"/>
                        </a:schemeClr>
                      </a:gs>
                    </a:gsLst>
                    <a:lin ang="16200000" scaled="0"/>
                  </a:gradFill>
                  <a:ln w="25400">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90" name="Oval 289"/>
                  <p:cNvSpPr>
                    <a:spLocks noChangeArrowheads="1"/>
                  </p:cNvSpPr>
                  <p:nvPr/>
                </p:nvSpPr>
                <p:spPr bwMode="auto">
                  <a:xfrm flipV="1">
                    <a:off x="2183302" y="1574638"/>
                    <a:ext cx="1196349" cy="314857"/>
                  </a:xfrm>
                  <a:prstGeom prst="ellipse">
                    <a:avLst/>
                  </a:prstGeom>
                  <a:solidFill>
                    <a:srgbClr val="BFBFBF"/>
                  </a:solidFill>
                  <a:ln w="6350">
                    <a:solidFill>
                      <a:schemeClr val="tx1"/>
                    </a:solidFill>
                    <a:round/>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400" smtClean="0">
                      <a:solidFill>
                        <a:srgbClr val="FFFFFF"/>
                      </a:solidFill>
                      <a:latin typeface="Gill Sans MT" panose="020B0502020104020203" pitchFamily="34" charset="0"/>
                    </a:endParaRPr>
                  </a:p>
                </p:txBody>
              </p:sp>
              <p:sp>
                <p:nvSpPr>
                  <p:cNvPr id="291" name="Freeform 290"/>
                  <p:cNvSpPr/>
                  <p:nvPr/>
                </p:nvSpPr>
                <p:spPr bwMode="auto">
                  <a:xfrm>
                    <a:off x="2489684" y="1670464"/>
                    <a:ext cx="581761" cy="157429"/>
                  </a:xfrm>
                  <a:custGeom>
                    <a:avLst/>
                    <a:gdLst>
                      <a:gd name="connsiteX0" fmla="*/ 1486231 w 2944854"/>
                      <a:gd name="connsiteY0" fmla="*/ 727041 h 1302232"/>
                      <a:gd name="connsiteX1" fmla="*/ 257675 w 2944854"/>
                      <a:gd name="connsiteY1" fmla="*/ 1302232 h 1302232"/>
                      <a:gd name="connsiteX2" fmla="*/ 0 w 2944854"/>
                      <a:gd name="connsiteY2" fmla="*/ 1228607 h 1302232"/>
                      <a:gd name="connsiteX3" fmla="*/ 911064 w 2944854"/>
                      <a:gd name="connsiteY3" fmla="*/ 837478 h 1302232"/>
                      <a:gd name="connsiteX4" fmla="*/ 883456 w 2944854"/>
                      <a:gd name="connsiteY4" fmla="*/ 450949 h 1302232"/>
                      <a:gd name="connsiteX5" fmla="*/ 161047 w 2944854"/>
                      <a:gd name="connsiteY5" fmla="*/ 119640 h 1302232"/>
                      <a:gd name="connsiteX6" fmla="*/ 404917 w 2944854"/>
                      <a:gd name="connsiteY6" fmla="*/ 50617 h 1302232"/>
                      <a:gd name="connsiteX7" fmla="*/ 1477028 w 2944854"/>
                      <a:gd name="connsiteY7" fmla="*/ 501566 h 1302232"/>
                      <a:gd name="connsiteX8" fmla="*/ 2572146 w 2944854"/>
                      <a:gd name="connsiteY8" fmla="*/ 0 h 1302232"/>
                      <a:gd name="connsiteX9" fmla="*/ 2875834 w 2944854"/>
                      <a:gd name="connsiteY9" fmla="*/ 96632 h 1302232"/>
                      <a:gd name="connsiteX10" fmla="*/ 2079803 w 2944854"/>
                      <a:gd name="connsiteY10" fmla="*/ 432543 h 1302232"/>
                      <a:gd name="connsiteX11" fmla="*/ 2240850 w 2944854"/>
                      <a:gd name="connsiteY11" fmla="*/ 920305 h 1302232"/>
                      <a:gd name="connsiteX12" fmla="*/ 2944854 w 2944854"/>
                      <a:gd name="connsiteY12" fmla="*/ 1228607 h 1302232"/>
                      <a:gd name="connsiteX13" fmla="*/ 2733192 w 2944854"/>
                      <a:gd name="connsiteY13" fmla="*/ 1297630 h 1302232"/>
                      <a:gd name="connsiteX14" fmla="*/ 1486231 w 2944854"/>
                      <a:gd name="connsiteY14" fmla="*/ 727041 h 1302232"/>
                      <a:gd name="connsiteX0" fmla="*/ 1486231 w 2944854"/>
                      <a:gd name="connsiteY0" fmla="*/ 727041 h 1316375"/>
                      <a:gd name="connsiteX1" fmla="*/ 257675 w 2944854"/>
                      <a:gd name="connsiteY1" fmla="*/ 1302232 h 1316375"/>
                      <a:gd name="connsiteX2" fmla="*/ 0 w 2944854"/>
                      <a:gd name="connsiteY2" fmla="*/ 1228607 h 1316375"/>
                      <a:gd name="connsiteX3" fmla="*/ 911064 w 2944854"/>
                      <a:gd name="connsiteY3" fmla="*/ 837478 h 1316375"/>
                      <a:gd name="connsiteX4" fmla="*/ 883456 w 2944854"/>
                      <a:gd name="connsiteY4" fmla="*/ 450949 h 1316375"/>
                      <a:gd name="connsiteX5" fmla="*/ 161047 w 2944854"/>
                      <a:gd name="connsiteY5" fmla="*/ 119640 h 1316375"/>
                      <a:gd name="connsiteX6" fmla="*/ 404917 w 2944854"/>
                      <a:gd name="connsiteY6" fmla="*/ 50617 h 1316375"/>
                      <a:gd name="connsiteX7" fmla="*/ 1477028 w 2944854"/>
                      <a:gd name="connsiteY7" fmla="*/ 501566 h 1316375"/>
                      <a:gd name="connsiteX8" fmla="*/ 2572146 w 2944854"/>
                      <a:gd name="connsiteY8" fmla="*/ 0 h 1316375"/>
                      <a:gd name="connsiteX9" fmla="*/ 2875834 w 2944854"/>
                      <a:gd name="connsiteY9" fmla="*/ 96632 h 1316375"/>
                      <a:gd name="connsiteX10" fmla="*/ 2079803 w 2944854"/>
                      <a:gd name="connsiteY10" fmla="*/ 432543 h 1316375"/>
                      <a:gd name="connsiteX11" fmla="*/ 2240850 w 2944854"/>
                      <a:gd name="connsiteY11" fmla="*/ 920305 h 1316375"/>
                      <a:gd name="connsiteX12" fmla="*/ 2944854 w 2944854"/>
                      <a:gd name="connsiteY12" fmla="*/ 1228607 h 1316375"/>
                      <a:gd name="connsiteX13" fmla="*/ 2756623 w 2944854"/>
                      <a:gd name="connsiteY13" fmla="*/ 1316375 h 1316375"/>
                      <a:gd name="connsiteX14" fmla="*/ 1486231 w 2944854"/>
                      <a:gd name="connsiteY14" fmla="*/ 727041 h 1316375"/>
                      <a:gd name="connsiteX0" fmla="*/ 1486231 w 3024520"/>
                      <a:gd name="connsiteY0" fmla="*/ 727041 h 1316375"/>
                      <a:gd name="connsiteX1" fmla="*/ 257675 w 3024520"/>
                      <a:gd name="connsiteY1" fmla="*/ 1302232 h 1316375"/>
                      <a:gd name="connsiteX2" fmla="*/ 0 w 3024520"/>
                      <a:gd name="connsiteY2" fmla="*/ 1228607 h 1316375"/>
                      <a:gd name="connsiteX3" fmla="*/ 911064 w 3024520"/>
                      <a:gd name="connsiteY3" fmla="*/ 837478 h 1316375"/>
                      <a:gd name="connsiteX4" fmla="*/ 883456 w 3024520"/>
                      <a:gd name="connsiteY4" fmla="*/ 450949 h 1316375"/>
                      <a:gd name="connsiteX5" fmla="*/ 161047 w 3024520"/>
                      <a:gd name="connsiteY5" fmla="*/ 119640 h 1316375"/>
                      <a:gd name="connsiteX6" fmla="*/ 404917 w 3024520"/>
                      <a:gd name="connsiteY6" fmla="*/ 50617 h 1316375"/>
                      <a:gd name="connsiteX7" fmla="*/ 1477028 w 3024520"/>
                      <a:gd name="connsiteY7" fmla="*/ 501566 h 1316375"/>
                      <a:gd name="connsiteX8" fmla="*/ 2572146 w 3024520"/>
                      <a:gd name="connsiteY8" fmla="*/ 0 h 1316375"/>
                      <a:gd name="connsiteX9" fmla="*/ 2875834 w 3024520"/>
                      <a:gd name="connsiteY9" fmla="*/ 96632 h 1316375"/>
                      <a:gd name="connsiteX10" fmla="*/ 2079803 w 3024520"/>
                      <a:gd name="connsiteY10" fmla="*/ 432543 h 1316375"/>
                      <a:gd name="connsiteX11" fmla="*/ 2240850 w 3024520"/>
                      <a:gd name="connsiteY11" fmla="*/ 920305 h 1316375"/>
                      <a:gd name="connsiteX12" fmla="*/ 3024520 w 3024520"/>
                      <a:gd name="connsiteY12" fmla="*/ 1228607 h 1316375"/>
                      <a:gd name="connsiteX13" fmla="*/ 2756623 w 3024520"/>
                      <a:gd name="connsiteY13" fmla="*/ 1316375 h 1316375"/>
                      <a:gd name="connsiteX14" fmla="*/ 1486231 w 3024520"/>
                      <a:gd name="connsiteY14" fmla="*/ 727041 h 1316375"/>
                      <a:gd name="connsiteX0" fmla="*/ 1537780 w 3076069"/>
                      <a:gd name="connsiteY0" fmla="*/ 727041 h 1316375"/>
                      <a:gd name="connsiteX1" fmla="*/ 309224 w 3076069"/>
                      <a:gd name="connsiteY1" fmla="*/ 1302232 h 1316375"/>
                      <a:gd name="connsiteX2" fmla="*/ 0 w 3076069"/>
                      <a:gd name="connsiteY2" fmla="*/ 1228607 h 1316375"/>
                      <a:gd name="connsiteX3" fmla="*/ 962613 w 3076069"/>
                      <a:gd name="connsiteY3" fmla="*/ 837478 h 1316375"/>
                      <a:gd name="connsiteX4" fmla="*/ 935005 w 3076069"/>
                      <a:gd name="connsiteY4" fmla="*/ 450949 h 1316375"/>
                      <a:gd name="connsiteX5" fmla="*/ 212596 w 3076069"/>
                      <a:gd name="connsiteY5" fmla="*/ 119640 h 1316375"/>
                      <a:gd name="connsiteX6" fmla="*/ 456466 w 3076069"/>
                      <a:gd name="connsiteY6" fmla="*/ 50617 h 1316375"/>
                      <a:gd name="connsiteX7" fmla="*/ 1528577 w 3076069"/>
                      <a:gd name="connsiteY7" fmla="*/ 501566 h 1316375"/>
                      <a:gd name="connsiteX8" fmla="*/ 2623695 w 3076069"/>
                      <a:gd name="connsiteY8" fmla="*/ 0 h 1316375"/>
                      <a:gd name="connsiteX9" fmla="*/ 2927383 w 3076069"/>
                      <a:gd name="connsiteY9" fmla="*/ 96632 h 1316375"/>
                      <a:gd name="connsiteX10" fmla="*/ 2131352 w 3076069"/>
                      <a:gd name="connsiteY10" fmla="*/ 432543 h 1316375"/>
                      <a:gd name="connsiteX11" fmla="*/ 2292399 w 3076069"/>
                      <a:gd name="connsiteY11" fmla="*/ 920305 h 1316375"/>
                      <a:gd name="connsiteX12" fmla="*/ 3076069 w 3076069"/>
                      <a:gd name="connsiteY12" fmla="*/ 1228607 h 1316375"/>
                      <a:gd name="connsiteX13" fmla="*/ 2808172 w 3076069"/>
                      <a:gd name="connsiteY13" fmla="*/ 1316375 h 1316375"/>
                      <a:gd name="connsiteX14" fmla="*/ 1537780 w 3076069"/>
                      <a:gd name="connsiteY14" fmla="*/ 727041 h 1316375"/>
                      <a:gd name="connsiteX0" fmla="*/ 1537780 w 3076069"/>
                      <a:gd name="connsiteY0" fmla="*/ 727041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27041 h 1321259"/>
                      <a:gd name="connsiteX0" fmla="*/ 1537780 w 3076069"/>
                      <a:gd name="connsiteY0" fmla="*/ 750825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50825 h 1321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6069" h="1321259">
                        <a:moveTo>
                          <a:pt x="1537780" y="750825"/>
                        </a:moveTo>
                        <a:lnTo>
                          <a:pt x="313981" y="1321259"/>
                        </a:lnTo>
                        <a:lnTo>
                          <a:pt x="0" y="1228607"/>
                        </a:lnTo>
                        <a:lnTo>
                          <a:pt x="962613" y="837478"/>
                        </a:lnTo>
                        <a:lnTo>
                          <a:pt x="935005" y="450949"/>
                        </a:lnTo>
                        <a:lnTo>
                          <a:pt x="212596" y="119640"/>
                        </a:lnTo>
                        <a:lnTo>
                          <a:pt x="456466" y="50617"/>
                        </a:lnTo>
                        <a:lnTo>
                          <a:pt x="1528577" y="501566"/>
                        </a:lnTo>
                        <a:lnTo>
                          <a:pt x="2623695" y="0"/>
                        </a:lnTo>
                        <a:lnTo>
                          <a:pt x="2927383" y="96632"/>
                        </a:lnTo>
                        <a:lnTo>
                          <a:pt x="2131352" y="432543"/>
                        </a:lnTo>
                        <a:lnTo>
                          <a:pt x="2292399" y="920305"/>
                        </a:lnTo>
                        <a:lnTo>
                          <a:pt x="3076069" y="1228607"/>
                        </a:lnTo>
                        <a:lnTo>
                          <a:pt x="2808172" y="1316375"/>
                        </a:lnTo>
                        <a:lnTo>
                          <a:pt x="1537780" y="750825"/>
                        </a:lnTo>
                        <a:close/>
                      </a:path>
                    </a:pathLst>
                  </a:cu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92" name="Freeform 291"/>
                  <p:cNvSpPr>
                    <a:spLocks/>
                  </p:cNvSpPr>
                  <p:nvPr/>
                </p:nvSpPr>
                <p:spPr bwMode="auto">
                  <a:xfrm>
                    <a:off x="2429501" y="1629396"/>
                    <a:ext cx="703949" cy="111226"/>
                  </a:xfrm>
                  <a:custGeom>
                    <a:avLst/>
                    <a:gdLst>
                      <a:gd name="T0" fmla="*/ 0 w 3723451"/>
                      <a:gd name="T1" fmla="*/ 27211 h 932950"/>
                      <a:gd name="T2" fmla="*/ 123865 w 3723451"/>
                      <a:gd name="T3" fmla="*/ 321 h 932950"/>
                      <a:gd name="T4" fmla="*/ 350850 w 3723451"/>
                      <a:gd name="T5" fmla="*/ 62061 h 932950"/>
                      <a:gd name="T6" fmla="*/ 567397 w 3723451"/>
                      <a:gd name="T7" fmla="*/ 0 h 932950"/>
                      <a:gd name="T8" fmla="*/ 703949 w 3723451"/>
                      <a:gd name="T9" fmla="*/ 24696 h 932950"/>
                      <a:gd name="T10" fmla="*/ 602354 w 3723451"/>
                      <a:gd name="T11" fmla="*/ 55064 h 932950"/>
                      <a:gd name="T12" fmla="*/ 569645 w 3723451"/>
                      <a:gd name="T13" fmla="*/ 46877 h 932950"/>
                      <a:gd name="T14" fmla="*/ 354838 w 3723451"/>
                      <a:gd name="T15" fmla="*/ 111226 h 932950"/>
                      <a:gd name="T16" fmla="*/ 134536 w 3723451"/>
                      <a:gd name="T17" fmla="*/ 49244 h 932950"/>
                      <a:gd name="T18" fmla="*/ 98918 w 3723451"/>
                      <a:gd name="T19" fmla="*/ 55934 h 932950"/>
                      <a:gd name="T20" fmla="*/ 0 w 3723451"/>
                      <a:gd name="T21" fmla="*/ 27211 h 9329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3451" h="932950">
                        <a:moveTo>
                          <a:pt x="0" y="228246"/>
                        </a:moveTo>
                        <a:lnTo>
                          <a:pt x="655168" y="2690"/>
                        </a:lnTo>
                        <a:lnTo>
                          <a:pt x="1855778" y="520562"/>
                        </a:lnTo>
                        <a:lnTo>
                          <a:pt x="3001174" y="0"/>
                        </a:lnTo>
                        <a:lnTo>
                          <a:pt x="3723451" y="207149"/>
                        </a:lnTo>
                        <a:lnTo>
                          <a:pt x="3186079" y="461874"/>
                        </a:lnTo>
                        <a:lnTo>
                          <a:pt x="3013067" y="393200"/>
                        </a:lnTo>
                        <a:lnTo>
                          <a:pt x="1876873" y="932950"/>
                        </a:lnTo>
                        <a:lnTo>
                          <a:pt x="711613" y="413055"/>
                        </a:lnTo>
                        <a:lnTo>
                          <a:pt x="523214" y="469166"/>
                        </a:lnTo>
                        <a:lnTo>
                          <a:pt x="0" y="228246"/>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293" name="Freeform 292"/>
                  <p:cNvSpPr>
                    <a:spLocks/>
                  </p:cNvSpPr>
                  <p:nvPr/>
                </p:nvSpPr>
                <p:spPr bwMode="auto">
                  <a:xfrm>
                    <a:off x="2892722" y="1723510"/>
                    <a:ext cx="257143" cy="95826"/>
                  </a:xfrm>
                  <a:custGeom>
                    <a:avLst/>
                    <a:gdLst>
                      <a:gd name="T0" fmla="*/ 0 w 1366596"/>
                      <a:gd name="T1" fmla="*/ 0 h 809868"/>
                      <a:gd name="T2" fmla="*/ 257143 w 1366596"/>
                      <a:gd name="T3" fmla="*/ 74047 h 809868"/>
                      <a:gd name="T4" fmla="*/ 162771 w 1366596"/>
                      <a:gd name="T5" fmla="*/ 95826 h 809868"/>
                      <a:gd name="T6" fmla="*/ 866 w 1366596"/>
                      <a:gd name="T7" fmla="*/ 50635 h 809868"/>
                      <a:gd name="T8" fmla="*/ 0 w 1366596"/>
                      <a:gd name="T9" fmla="*/ 0 h 8098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6596" h="809868">
                        <a:moveTo>
                          <a:pt x="0" y="0"/>
                        </a:moveTo>
                        <a:lnTo>
                          <a:pt x="1366596" y="625807"/>
                        </a:lnTo>
                        <a:lnTo>
                          <a:pt x="865050" y="809868"/>
                        </a:lnTo>
                        <a:lnTo>
                          <a:pt x="4601" y="427942"/>
                        </a:lnTo>
                        <a:cubicBezTo>
                          <a:pt x="-1535" y="105836"/>
                          <a:pt x="1534" y="142647"/>
                          <a:pt x="0" y="0"/>
                        </a:cubicBez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294" name="Freeform 293"/>
                  <p:cNvSpPr>
                    <a:spLocks/>
                  </p:cNvSpPr>
                  <p:nvPr/>
                </p:nvSpPr>
                <p:spPr bwMode="auto">
                  <a:xfrm>
                    <a:off x="2416736" y="1725222"/>
                    <a:ext cx="255318" cy="94114"/>
                  </a:xfrm>
                  <a:custGeom>
                    <a:avLst/>
                    <a:gdLst>
                      <a:gd name="T0" fmla="*/ 251832 w 1348191"/>
                      <a:gd name="T1" fmla="*/ 0 h 791462"/>
                      <a:gd name="T2" fmla="*/ 255318 w 1348191"/>
                      <a:gd name="T3" fmla="*/ 45415 h 791462"/>
                      <a:gd name="T4" fmla="*/ 92368 w 1348191"/>
                      <a:gd name="T5" fmla="*/ 94114 h 791462"/>
                      <a:gd name="T6" fmla="*/ 0 w 1348191"/>
                      <a:gd name="T7" fmla="*/ 72774 h 791462"/>
                      <a:gd name="T8" fmla="*/ 251832 w 1348191"/>
                      <a:gd name="T9" fmla="*/ 0 h 7914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48191" h="791462">
                        <a:moveTo>
                          <a:pt x="1329786" y="0"/>
                        </a:moveTo>
                        <a:lnTo>
                          <a:pt x="1348191" y="381926"/>
                        </a:lnTo>
                        <a:lnTo>
                          <a:pt x="487742" y="791462"/>
                        </a:lnTo>
                        <a:lnTo>
                          <a:pt x="0" y="612002"/>
                        </a:lnTo>
                        <a:lnTo>
                          <a:pt x="1329786" y="0"/>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cxnSp>
                <p:nvCxnSpPr>
                  <p:cNvPr id="295" name="Straight Connector 294"/>
                  <p:cNvCxnSpPr>
                    <a:cxnSpLocks noChangeShapeType="1"/>
                    <a:endCxn id="290" idx="2"/>
                  </p:cNvCxnSpPr>
                  <p:nvPr/>
                </p:nvCxnSpPr>
                <p:spPr bwMode="auto">
                  <a:xfrm flipH="1" flipV="1">
                    <a:off x="2183302" y="1732067"/>
                    <a:ext cx="1823" cy="121493"/>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cxnSp>
                <p:nvCxnSpPr>
                  <p:cNvPr id="296" name="Straight Connector 295"/>
                  <p:cNvCxnSpPr>
                    <a:cxnSpLocks noChangeShapeType="1"/>
                  </p:cNvCxnSpPr>
                  <p:nvPr/>
                </p:nvCxnSpPr>
                <p:spPr bwMode="auto">
                  <a:xfrm flipH="1" flipV="1">
                    <a:off x="3381474" y="1728644"/>
                    <a:ext cx="1824" cy="121493"/>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grpSp>
          </p:grpSp>
          <p:grpSp>
            <p:nvGrpSpPr>
              <p:cNvPr id="84" name="Group 29"/>
              <p:cNvGrpSpPr>
                <a:grpSpLocks/>
              </p:cNvGrpSpPr>
              <p:nvPr/>
            </p:nvGrpSpPr>
            <p:grpSpPr bwMode="auto">
              <a:xfrm>
                <a:off x="3606469" y="3514393"/>
                <a:ext cx="514350" cy="1670301"/>
                <a:chOff x="3566154" y="3862335"/>
                <a:chExt cx="514350" cy="1670050"/>
              </a:xfrm>
            </p:grpSpPr>
            <p:sp>
              <p:nvSpPr>
                <p:cNvPr id="262" name="Rectangle 261"/>
                <p:cNvSpPr/>
                <p:nvPr/>
              </p:nvSpPr>
              <p:spPr bwMode="auto">
                <a:xfrm rot="10800000">
                  <a:off x="3569201" y="3946092"/>
                  <a:ext cx="498084" cy="628647"/>
                </a:xfrm>
                <a:prstGeom prst="rect">
                  <a:avLst/>
                </a:prstGeom>
                <a:gradFill>
                  <a:gsLst>
                    <a:gs pos="1000">
                      <a:schemeClr val="accent2">
                        <a:lumMod val="75000"/>
                        <a:alpha val="62000"/>
                      </a:schemeClr>
                    </a:gs>
                    <a:gs pos="54000">
                      <a:schemeClr val="accent2">
                        <a:lumMod val="60000"/>
                        <a:lumOff val="40000"/>
                      </a:schemeClr>
                    </a:gs>
                    <a:gs pos="100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263" name="Straight Connector 262"/>
                <p:cNvCxnSpPr/>
                <p:nvPr/>
              </p:nvCxnSpPr>
              <p:spPr bwMode="auto">
                <a:xfrm flipH="1">
                  <a:off x="4078916" y="4019450"/>
                  <a:ext cx="1587" cy="1365045"/>
                </a:xfrm>
                <a:prstGeom prst="line">
                  <a:avLst/>
                </a:prstGeom>
                <a:ln w="317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grpSp>
              <p:nvGrpSpPr>
                <p:cNvPr id="264" name="Group 552"/>
                <p:cNvGrpSpPr>
                  <a:grpSpLocks/>
                </p:cNvGrpSpPr>
                <p:nvPr/>
              </p:nvGrpSpPr>
              <p:grpSpPr bwMode="auto">
                <a:xfrm>
                  <a:off x="3571302" y="5310688"/>
                  <a:ext cx="507588" cy="221697"/>
                  <a:chOff x="4128636" y="3606589"/>
                  <a:chExt cx="568145" cy="338667"/>
                </a:xfrm>
              </p:grpSpPr>
              <p:sp>
                <p:nvSpPr>
                  <p:cNvPr id="277" name="Oval 276"/>
                  <p:cNvSpPr/>
                  <p:nvPr/>
                </p:nvSpPr>
                <p:spPr>
                  <a:xfrm>
                    <a:off x="4128204" y="3719337"/>
                    <a:ext cx="568606" cy="225500"/>
                  </a:xfrm>
                  <a:prstGeom prst="ellipse">
                    <a:avLst/>
                  </a:prstGeom>
                  <a:solidFill>
                    <a:schemeClr val="accent2">
                      <a:lumMod val="75000"/>
                    </a:schemeClr>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78" name="Rectangle 277"/>
                  <p:cNvSpPr/>
                  <p:nvPr/>
                </p:nvSpPr>
                <p:spPr>
                  <a:xfrm>
                    <a:off x="4128204" y="3719337"/>
                    <a:ext cx="568606" cy="111537"/>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79" name="Oval 278"/>
                  <p:cNvSpPr/>
                  <p:nvPr/>
                </p:nvSpPr>
                <p:spPr>
                  <a:xfrm>
                    <a:off x="4128204" y="3573854"/>
                    <a:ext cx="568606" cy="257021"/>
                  </a:xfrm>
                  <a:prstGeom prst="ellipse">
                    <a:avLst/>
                  </a:prstGeom>
                  <a:solidFill>
                    <a:schemeClr val="accent2">
                      <a:lumMod val="40000"/>
                      <a:lumOff val="60000"/>
                      <a:alpha val="5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280" name="Straight Connector 279"/>
                  <p:cNvCxnSpPr/>
                  <p:nvPr/>
                </p:nvCxnSpPr>
                <p:spPr>
                  <a:xfrm>
                    <a:off x="4696810" y="3719337"/>
                    <a:ext cx="0" cy="111537"/>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1" name="Straight Connector 280"/>
                  <p:cNvCxnSpPr/>
                  <p:nvPr/>
                </p:nvCxnSpPr>
                <p:spPr>
                  <a:xfrm>
                    <a:off x="4128204" y="3719337"/>
                    <a:ext cx="0" cy="111537"/>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65" name="Rectangle 264"/>
                <p:cNvSpPr/>
                <p:nvPr/>
              </p:nvSpPr>
              <p:spPr bwMode="auto">
                <a:xfrm>
                  <a:off x="3572503" y="4574992"/>
                  <a:ext cx="496888" cy="812678"/>
                </a:xfrm>
                <a:prstGeom prst="rect">
                  <a:avLst/>
                </a:prstGeom>
                <a:gradFill>
                  <a:gsLst>
                    <a:gs pos="0">
                      <a:schemeClr val="accent2">
                        <a:lumMod val="75000"/>
                        <a:alpha val="62000"/>
                      </a:schemeClr>
                    </a:gs>
                    <a:gs pos="54000">
                      <a:schemeClr val="accent2">
                        <a:lumMod val="60000"/>
                        <a:lumOff val="40000"/>
                      </a:schemeClr>
                    </a:gs>
                    <a:gs pos="100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266" name="Straight Connector 265"/>
                <p:cNvCxnSpPr/>
                <p:nvPr/>
              </p:nvCxnSpPr>
              <p:spPr bwMode="auto">
                <a:xfrm flipH="1">
                  <a:off x="3566153" y="4027387"/>
                  <a:ext cx="3175" cy="1450757"/>
                </a:xfrm>
                <a:prstGeom prst="line">
                  <a:avLst/>
                </a:prstGeom>
                <a:ln w="317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grpSp>
              <p:nvGrpSpPr>
                <p:cNvPr id="267" name="Group 538"/>
                <p:cNvGrpSpPr>
                  <a:grpSpLocks/>
                </p:cNvGrpSpPr>
                <p:nvPr/>
              </p:nvGrpSpPr>
              <p:grpSpPr bwMode="auto">
                <a:xfrm>
                  <a:off x="3568667" y="3862335"/>
                  <a:ext cx="503828" cy="248249"/>
                  <a:chOff x="2183302" y="1564542"/>
                  <a:chExt cx="1200154" cy="440314"/>
                </a:xfrm>
              </p:grpSpPr>
              <p:sp>
                <p:nvSpPr>
                  <p:cNvPr id="268" name="Oval 267"/>
                  <p:cNvSpPr/>
                  <p:nvPr/>
                </p:nvSpPr>
                <p:spPr bwMode="auto">
                  <a:xfrm flipV="1">
                    <a:off x="2188659" y="1691189"/>
                    <a:ext cx="1194966" cy="312499"/>
                  </a:xfrm>
                  <a:prstGeom prst="ellipse">
                    <a:avLst/>
                  </a:prstGeom>
                  <a:gradFill flip="none" rotWithShape="1">
                    <a:gsLst>
                      <a:gs pos="0">
                        <a:schemeClr val="accent2">
                          <a:lumMod val="75000"/>
                        </a:schemeClr>
                      </a:gs>
                      <a:gs pos="31000">
                        <a:schemeClr val="accent2">
                          <a:lumMod val="60000"/>
                          <a:lumOff val="40000"/>
                        </a:schemeClr>
                      </a:gs>
                      <a:gs pos="100000">
                        <a:schemeClr val="bg1"/>
                      </a:gs>
                    </a:gsLst>
                    <a:lin ang="16200000" scaled="0"/>
                    <a:tileRect/>
                  </a:gradFill>
                  <a:ln w="635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n>
                        <a:solidFill>
                          <a:schemeClr val="tx1"/>
                        </a:solidFill>
                      </a:ln>
                    </a:endParaRPr>
                  </a:p>
                </p:txBody>
              </p:sp>
              <p:sp>
                <p:nvSpPr>
                  <p:cNvPr id="269" name="Rectangle 268"/>
                  <p:cNvSpPr/>
                  <p:nvPr/>
                </p:nvSpPr>
                <p:spPr bwMode="auto">
                  <a:xfrm>
                    <a:off x="2184877" y="1736233"/>
                    <a:ext cx="1198749" cy="112612"/>
                  </a:xfrm>
                  <a:prstGeom prst="rect">
                    <a:avLst/>
                  </a:prstGeom>
                  <a:gradFill>
                    <a:gsLst>
                      <a:gs pos="0">
                        <a:schemeClr val="accent2">
                          <a:lumMod val="40000"/>
                          <a:lumOff val="60000"/>
                        </a:schemeClr>
                      </a:gs>
                      <a:gs pos="54000">
                        <a:schemeClr val="accent2">
                          <a:lumMod val="60000"/>
                          <a:lumOff val="40000"/>
                        </a:schemeClr>
                      </a:gs>
                      <a:gs pos="100000">
                        <a:schemeClr val="accent2">
                          <a:lumMod val="75000"/>
                        </a:schemeClr>
                      </a:gs>
                    </a:gsLst>
                    <a:lin ang="16200000" scaled="0"/>
                  </a:gradFill>
                  <a:ln w="25400">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70" name="Oval 269"/>
                  <p:cNvSpPr>
                    <a:spLocks noChangeArrowheads="1"/>
                  </p:cNvSpPr>
                  <p:nvPr/>
                </p:nvSpPr>
                <p:spPr bwMode="auto">
                  <a:xfrm flipV="1">
                    <a:off x="2184877" y="1564501"/>
                    <a:ext cx="1194966" cy="312497"/>
                  </a:xfrm>
                  <a:prstGeom prst="ellipse">
                    <a:avLst/>
                  </a:prstGeom>
                  <a:solidFill>
                    <a:srgbClr val="BFBFBF"/>
                  </a:solidFill>
                  <a:ln w="6350">
                    <a:solidFill>
                      <a:schemeClr val="tx1"/>
                    </a:solidFill>
                    <a:round/>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400" smtClean="0">
                      <a:solidFill>
                        <a:srgbClr val="FFFFFF"/>
                      </a:solidFill>
                      <a:latin typeface="Gill Sans MT" panose="020B0502020104020203" pitchFamily="34" charset="0"/>
                    </a:endParaRPr>
                  </a:p>
                </p:txBody>
              </p:sp>
              <p:sp>
                <p:nvSpPr>
                  <p:cNvPr id="271" name="Freeform 270"/>
                  <p:cNvSpPr/>
                  <p:nvPr/>
                </p:nvSpPr>
                <p:spPr bwMode="auto">
                  <a:xfrm>
                    <a:off x="2491182" y="1671482"/>
                    <a:ext cx="582357" cy="154840"/>
                  </a:xfrm>
                  <a:custGeom>
                    <a:avLst/>
                    <a:gdLst>
                      <a:gd name="connsiteX0" fmla="*/ 1486231 w 2944854"/>
                      <a:gd name="connsiteY0" fmla="*/ 727041 h 1302232"/>
                      <a:gd name="connsiteX1" fmla="*/ 257675 w 2944854"/>
                      <a:gd name="connsiteY1" fmla="*/ 1302232 h 1302232"/>
                      <a:gd name="connsiteX2" fmla="*/ 0 w 2944854"/>
                      <a:gd name="connsiteY2" fmla="*/ 1228607 h 1302232"/>
                      <a:gd name="connsiteX3" fmla="*/ 911064 w 2944854"/>
                      <a:gd name="connsiteY3" fmla="*/ 837478 h 1302232"/>
                      <a:gd name="connsiteX4" fmla="*/ 883456 w 2944854"/>
                      <a:gd name="connsiteY4" fmla="*/ 450949 h 1302232"/>
                      <a:gd name="connsiteX5" fmla="*/ 161047 w 2944854"/>
                      <a:gd name="connsiteY5" fmla="*/ 119640 h 1302232"/>
                      <a:gd name="connsiteX6" fmla="*/ 404917 w 2944854"/>
                      <a:gd name="connsiteY6" fmla="*/ 50617 h 1302232"/>
                      <a:gd name="connsiteX7" fmla="*/ 1477028 w 2944854"/>
                      <a:gd name="connsiteY7" fmla="*/ 501566 h 1302232"/>
                      <a:gd name="connsiteX8" fmla="*/ 2572146 w 2944854"/>
                      <a:gd name="connsiteY8" fmla="*/ 0 h 1302232"/>
                      <a:gd name="connsiteX9" fmla="*/ 2875834 w 2944854"/>
                      <a:gd name="connsiteY9" fmla="*/ 96632 h 1302232"/>
                      <a:gd name="connsiteX10" fmla="*/ 2079803 w 2944854"/>
                      <a:gd name="connsiteY10" fmla="*/ 432543 h 1302232"/>
                      <a:gd name="connsiteX11" fmla="*/ 2240850 w 2944854"/>
                      <a:gd name="connsiteY11" fmla="*/ 920305 h 1302232"/>
                      <a:gd name="connsiteX12" fmla="*/ 2944854 w 2944854"/>
                      <a:gd name="connsiteY12" fmla="*/ 1228607 h 1302232"/>
                      <a:gd name="connsiteX13" fmla="*/ 2733192 w 2944854"/>
                      <a:gd name="connsiteY13" fmla="*/ 1297630 h 1302232"/>
                      <a:gd name="connsiteX14" fmla="*/ 1486231 w 2944854"/>
                      <a:gd name="connsiteY14" fmla="*/ 727041 h 1302232"/>
                      <a:gd name="connsiteX0" fmla="*/ 1486231 w 2944854"/>
                      <a:gd name="connsiteY0" fmla="*/ 727041 h 1316375"/>
                      <a:gd name="connsiteX1" fmla="*/ 257675 w 2944854"/>
                      <a:gd name="connsiteY1" fmla="*/ 1302232 h 1316375"/>
                      <a:gd name="connsiteX2" fmla="*/ 0 w 2944854"/>
                      <a:gd name="connsiteY2" fmla="*/ 1228607 h 1316375"/>
                      <a:gd name="connsiteX3" fmla="*/ 911064 w 2944854"/>
                      <a:gd name="connsiteY3" fmla="*/ 837478 h 1316375"/>
                      <a:gd name="connsiteX4" fmla="*/ 883456 w 2944854"/>
                      <a:gd name="connsiteY4" fmla="*/ 450949 h 1316375"/>
                      <a:gd name="connsiteX5" fmla="*/ 161047 w 2944854"/>
                      <a:gd name="connsiteY5" fmla="*/ 119640 h 1316375"/>
                      <a:gd name="connsiteX6" fmla="*/ 404917 w 2944854"/>
                      <a:gd name="connsiteY6" fmla="*/ 50617 h 1316375"/>
                      <a:gd name="connsiteX7" fmla="*/ 1477028 w 2944854"/>
                      <a:gd name="connsiteY7" fmla="*/ 501566 h 1316375"/>
                      <a:gd name="connsiteX8" fmla="*/ 2572146 w 2944854"/>
                      <a:gd name="connsiteY8" fmla="*/ 0 h 1316375"/>
                      <a:gd name="connsiteX9" fmla="*/ 2875834 w 2944854"/>
                      <a:gd name="connsiteY9" fmla="*/ 96632 h 1316375"/>
                      <a:gd name="connsiteX10" fmla="*/ 2079803 w 2944854"/>
                      <a:gd name="connsiteY10" fmla="*/ 432543 h 1316375"/>
                      <a:gd name="connsiteX11" fmla="*/ 2240850 w 2944854"/>
                      <a:gd name="connsiteY11" fmla="*/ 920305 h 1316375"/>
                      <a:gd name="connsiteX12" fmla="*/ 2944854 w 2944854"/>
                      <a:gd name="connsiteY12" fmla="*/ 1228607 h 1316375"/>
                      <a:gd name="connsiteX13" fmla="*/ 2756623 w 2944854"/>
                      <a:gd name="connsiteY13" fmla="*/ 1316375 h 1316375"/>
                      <a:gd name="connsiteX14" fmla="*/ 1486231 w 2944854"/>
                      <a:gd name="connsiteY14" fmla="*/ 727041 h 1316375"/>
                      <a:gd name="connsiteX0" fmla="*/ 1486231 w 3024520"/>
                      <a:gd name="connsiteY0" fmla="*/ 727041 h 1316375"/>
                      <a:gd name="connsiteX1" fmla="*/ 257675 w 3024520"/>
                      <a:gd name="connsiteY1" fmla="*/ 1302232 h 1316375"/>
                      <a:gd name="connsiteX2" fmla="*/ 0 w 3024520"/>
                      <a:gd name="connsiteY2" fmla="*/ 1228607 h 1316375"/>
                      <a:gd name="connsiteX3" fmla="*/ 911064 w 3024520"/>
                      <a:gd name="connsiteY3" fmla="*/ 837478 h 1316375"/>
                      <a:gd name="connsiteX4" fmla="*/ 883456 w 3024520"/>
                      <a:gd name="connsiteY4" fmla="*/ 450949 h 1316375"/>
                      <a:gd name="connsiteX5" fmla="*/ 161047 w 3024520"/>
                      <a:gd name="connsiteY5" fmla="*/ 119640 h 1316375"/>
                      <a:gd name="connsiteX6" fmla="*/ 404917 w 3024520"/>
                      <a:gd name="connsiteY6" fmla="*/ 50617 h 1316375"/>
                      <a:gd name="connsiteX7" fmla="*/ 1477028 w 3024520"/>
                      <a:gd name="connsiteY7" fmla="*/ 501566 h 1316375"/>
                      <a:gd name="connsiteX8" fmla="*/ 2572146 w 3024520"/>
                      <a:gd name="connsiteY8" fmla="*/ 0 h 1316375"/>
                      <a:gd name="connsiteX9" fmla="*/ 2875834 w 3024520"/>
                      <a:gd name="connsiteY9" fmla="*/ 96632 h 1316375"/>
                      <a:gd name="connsiteX10" fmla="*/ 2079803 w 3024520"/>
                      <a:gd name="connsiteY10" fmla="*/ 432543 h 1316375"/>
                      <a:gd name="connsiteX11" fmla="*/ 2240850 w 3024520"/>
                      <a:gd name="connsiteY11" fmla="*/ 920305 h 1316375"/>
                      <a:gd name="connsiteX12" fmla="*/ 3024520 w 3024520"/>
                      <a:gd name="connsiteY12" fmla="*/ 1228607 h 1316375"/>
                      <a:gd name="connsiteX13" fmla="*/ 2756623 w 3024520"/>
                      <a:gd name="connsiteY13" fmla="*/ 1316375 h 1316375"/>
                      <a:gd name="connsiteX14" fmla="*/ 1486231 w 3024520"/>
                      <a:gd name="connsiteY14" fmla="*/ 727041 h 1316375"/>
                      <a:gd name="connsiteX0" fmla="*/ 1537780 w 3076069"/>
                      <a:gd name="connsiteY0" fmla="*/ 727041 h 1316375"/>
                      <a:gd name="connsiteX1" fmla="*/ 309224 w 3076069"/>
                      <a:gd name="connsiteY1" fmla="*/ 1302232 h 1316375"/>
                      <a:gd name="connsiteX2" fmla="*/ 0 w 3076069"/>
                      <a:gd name="connsiteY2" fmla="*/ 1228607 h 1316375"/>
                      <a:gd name="connsiteX3" fmla="*/ 962613 w 3076069"/>
                      <a:gd name="connsiteY3" fmla="*/ 837478 h 1316375"/>
                      <a:gd name="connsiteX4" fmla="*/ 935005 w 3076069"/>
                      <a:gd name="connsiteY4" fmla="*/ 450949 h 1316375"/>
                      <a:gd name="connsiteX5" fmla="*/ 212596 w 3076069"/>
                      <a:gd name="connsiteY5" fmla="*/ 119640 h 1316375"/>
                      <a:gd name="connsiteX6" fmla="*/ 456466 w 3076069"/>
                      <a:gd name="connsiteY6" fmla="*/ 50617 h 1316375"/>
                      <a:gd name="connsiteX7" fmla="*/ 1528577 w 3076069"/>
                      <a:gd name="connsiteY7" fmla="*/ 501566 h 1316375"/>
                      <a:gd name="connsiteX8" fmla="*/ 2623695 w 3076069"/>
                      <a:gd name="connsiteY8" fmla="*/ 0 h 1316375"/>
                      <a:gd name="connsiteX9" fmla="*/ 2927383 w 3076069"/>
                      <a:gd name="connsiteY9" fmla="*/ 96632 h 1316375"/>
                      <a:gd name="connsiteX10" fmla="*/ 2131352 w 3076069"/>
                      <a:gd name="connsiteY10" fmla="*/ 432543 h 1316375"/>
                      <a:gd name="connsiteX11" fmla="*/ 2292399 w 3076069"/>
                      <a:gd name="connsiteY11" fmla="*/ 920305 h 1316375"/>
                      <a:gd name="connsiteX12" fmla="*/ 3076069 w 3076069"/>
                      <a:gd name="connsiteY12" fmla="*/ 1228607 h 1316375"/>
                      <a:gd name="connsiteX13" fmla="*/ 2808172 w 3076069"/>
                      <a:gd name="connsiteY13" fmla="*/ 1316375 h 1316375"/>
                      <a:gd name="connsiteX14" fmla="*/ 1537780 w 3076069"/>
                      <a:gd name="connsiteY14" fmla="*/ 727041 h 1316375"/>
                      <a:gd name="connsiteX0" fmla="*/ 1537780 w 3076069"/>
                      <a:gd name="connsiteY0" fmla="*/ 727041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27041 h 1321259"/>
                      <a:gd name="connsiteX0" fmla="*/ 1537780 w 3076069"/>
                      <a:gd name="connsiteY0" fmla="*/ 750825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50825 h 1321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6069" h="1321259">
                        <a:moveTo>
                          <a:pt x="1537780" y="750825"/>
                        </a:moveTo>
                        <a:lnTo>
                          <a:pt x="313981" y="1321259"/>
                        </a:lnTo>
                        <a:lnTo>
                          <a:pt x="0" y="1228607"/>
                        </a:lnTo>
                        <a:lnTo>
                          <a:pt x="962613" y="837478"/>
                        </a:lnTo>
                        <a:lnTo>
                          <a:pt x="935005" y="450949"/>
                        </a:lnTo>
                        <a:lnTo>
                          <a:pt x="212596" y="119640"/>
                        </a:lnTo>
                        <a:lnTo>
                          <a:pt x="456466" y="50617"/>
                        </a:lnTo>
                        <a:lnTo>
                          <a:pt x="1528577" y="501566"/>
                        </a:lnTo>
                        <a:lnTo>
                          <a:pt x="2623695" y="0"/>
                        </a:lnTo>
                        <a:lnTo>
                          <a:pt x="2927383" y="96632"/>
                        </a:lnTo>
                        <a:lnTo>
                          <a:pt x="2131352" y="432543"/>
                        </a:lnTo>
                        <a:lnTo>
                          <a:pt x="2292399" y="920305"/>
                        </a:lnTo>
                        <a:lnTo>
                          <a:pt x="3076069" y="1228607"/>
                        </a:lnTo>
                        <a:lnTo>
                          <a:pt x="2808172" y="1316375"/>
                        </a:lnTo>
                        <a:lnTo>
                          <a:pt x="1537780" y="750825"/>
                        </a:lnTo>
                        <a:close/>
                      </a:path>
                    </a:pathLst>
                  </a:cu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72" name="Freeform 271"/>
                  <p:cNvSpPr>
                    <a:spLocks/>
                  </p:cNvSpPr>
                  <p:nvPr/>
                </p:nvSpPr>
                <p:spPr bwMode="auto">
                  <a:xfrm>
                    <a:off x="2430678" y="1629252"/>
                    <a:ext cx="703366" cy="109797"/>
                  </a:xfrm>
                  <a:custGeom>
                    <a:avLst/>
                    <a:gdLst>
                      <a:gd name="T0" fmla="*/ 0 w 3723451"/>
                      <a:gd name="T1" fmla="*/ 26862 h 932950"/>
                      <a:gd name="T2" fmla="*/ 123762 w 3723451"/>
                      <a:gd name="T3" fmla="*/ 317 h 932950"/>
                      <a:gd name="T4" fmla="*/ 350560 w 3723451"/>
                      <a:gd name="T5" fmla="*/ 61264 h 932950"/>
                      <a:gd name="T6" fmla="*/ 566927 w 3723451"/>
                      <a:gd name="T7" fmla="*/ 0 h 932950"/>
                      <a:gd name="T8" fmla="*/ 703366 w 3723451"/>
                      <a:gd name="T9" fmla="*/ 24379 h 932950"/>
                      <a:gd name="T10" fmla="*/ 601856 w 3723451"/>
                      <a:gd name="T11" fmla="*/ 54357 h 932950"/>
                      <a:gd name="T12" fmla="*/ 569173 w 3723451"/>
                      <a:gd name="T13" fmla="*/ 46275 h 932950"/>
                      <a:gd name="T14" fmla="*/ 354544 w 3723451"/>
                      <a:gd name="T15" fmla="*/ 109797 h 932950"/>
                      <a:gd name="T16" fmla="*/ 134425 w 3723451"/>
                      <a:gd name="T17" fmla="*/ 48612 h 932950"/>
                      <a:gd name="T18" fmla="*/ 98836 w 3723451"/>
                      <a:gd name="T19" fmla="*/ 55215 h 932950"/>
                      <a:gd name="T20" fmla="*/ 0 w 3723451"/>
                      <a:gd name="T21" fmla="*/ 26862 h 9329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3451" h="932950">
                        <a:moveTo>
                          <a:pt x="0" y="228246"/>
                        </a:moveTo>
                        <a:lnTo>
                          <a:pt x="655168" y="2690"/>
                        </a:lnTo>
                        <a:lnTo>
                          <a:pt x="1855778" y="520562"/>
                        </a:lnTo>
                        <a:lnTo>
                          <a:pt x="3001174" y="0"/>
                        </a:lnTo>
                        <a:lnTo>
                          <a:pt x="3723451" y="207149"/>
                        </a:lnTo>
                        <a:lnTo>
                          <a:pt x="3186079" y="461874"/>
                        </a:lnTo>
                        <a:lnTo>
                          <a:pt x="3013067" y="393200"/>
                        </a:lnTo>
                        <a:lnTo>
                          <a:pt x="1876873" y="932950"/>
                        </a:lnTo>
                        <a:lnTo>
                          <a:pt x="711613" y="413055"/>
                        </a:lnTo>
                        <a:lnTo>
                          <a:pt x="523214" y="469166"/>
                        </a:lnTo>
                        <a:lnTo>
                          <a:pt x="0" y="228246"/>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273" name="Freeform 272"/>
                  <p:cNvSpPr>
                    <a:spLocks/>
                  </p:cNvSpPr>
                  <p:nvPr/>
                </p:nvSpPr>
                <p:spPr bwMode="auto">
                  <a:xfrm>
                    <a:off x="2892025" y="1722158"/>
                    <a:ext cx="260925" cy="95720"/>
                  </a:xfrm>
                  <a:custGeom>
                    <a:avLst/>
                    <a:gdLst>
                      <a:gd name="T0" fmla="*/ 0 w 1366596"/>
                      <a:gd name="T1" fmla="*/ 0 h 809868"/>
                      <a:gd name="T2" fmla="*/ 260925 w 1366596"/>
                      <a:gd name="T3" fmla="*/ 73965 h 809868"/>
                      <a:gd name="T4" fmla="*/ 165165 w 1366596"/>
                      <a:gd name="T5" fmla="*/ 95720 h 809868"/>
                      <a:gd name="T6" fmla="*/ 878 w 1366596"/>
                      <a:gd name="T7" fmla="*/ 50579 h 809868"/>
                      <a:gd name="T8" fmla="*/ 0 w 1366596"/>
                      <a:gd name="T9" fmla="*/ 0 h 8098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6596" h="809868">
                        <a:moveTo>
                          <a:pt x="0" y="0"/>
                        </a:moveTo>
                        <a:lnTo>
                          <a:pt x="1366596" y="625807"/>
                        </a:lnTo>
                        <a:lnTo>
                          <a:pt x="865050" y="809868"/>
                        </a:lnTo>
                        <a:lnTo>
                          <a:pt x="4601" y="427942"/>
                        </a:lnTo>
                        <a:cubicBezTo>
                          <a:pt x="-1535" y="105836"/>
                          <a:pt x="1534" y="142647"/>
                          <a:pt x="0" y="0"/>
                        </a:cubicBez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274" name="Freeform 273"/>
                  <p:cNvSpPr>
                    <a:spLocks/>
                  </p:cNvSpPr>
                  <p:nvPr/>
                </p:nvSpPr>
                <p:spPr bwMode="auto">
                  <a:xfrm>
                    <a:off x="2419332" y="1724972"/>
                    <a:ext cx="253364" cy="95720"/>
                  </a:xfrm>
                  <a:custGeom>
                    <a:avLst/>
                    <a:gdLst>
                      <a:gd name="T0" fmla="*/ 249905 w 1348191"/>
                      <a:gd name="T1" fmla="*/ 0 h 791462"/>
                      <a:gd name="T2" fmla="*/ 253364 w 1348191"/>
                      <a:gd name="T3" fmla="*/ 46190 h 791462"/>
                      <a:gd name="T4" fmla="*/ 91661 w 1348191"/>
                      <a:gd name="T5" fmla="*/ 95720 h 791462"/>
                      <a:gd name="T6" fmla="*/ 0 w 1348191"/>
                      <a:gd name="T7" fmla="*/ 74016 h 791462"/>
                      <a:gd name="T8" fmla="*/ 249905 w 1348191"/>
                      <a:gd name="T9" fmla="*/ 0 h 7914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48191" h="791462">
                        <a:moveTo>
                          <a:pt x="1329786" y="0"/>
                        </a:moveTo>
                        <a:lnTo>
                          <a:pt x="1348191" y="381926"/>
                        </a:lnTo>
                        <a:lnTo>
                          <a:pt x="487742" y="791462"/>
                        </a:lnTo>
                        <a:lnTo>
                          <a:pt x="0" y="612002"/>
                        </a:lnTo>
                        <a:lnTo>
                          <a:pt x="1329786" y="0"/>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cxnSp>
                <p:nvCxnSpPr>
                  <p:cNvPr id="275" name="Straight Connector 274"/>
                  <p:cNvCxnSpPr>
                    <a:cxnSpLocks noChangeShapeType="1"/>
                    <a:endCxn id="270" idx="2"/>
                  </p:cNvCxnSpPr>
                  <p:nvPr/>
                </p:nvCxnSpPr>
                <p:spPr bwMode="auto">
                  <a:xfrm flipH="1" flipV="1">
                    <a:off x="2184877" y="1722158"/>
                    <a:ext cx="3783" cy="121057"/>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cxnSp>
                <p:nvCxnSpPr>
                  <p:cNvPr id="276" name="Straight Connector 275"/>
                  <p:cNvCxnSpPr>
                    <a:cxnSpLocks noChangeShapeType="1"/>
                  </p:cNvCxnSpPr>
                  <p:nvPr/>
                </p:nvCxnSpPr>
                <p:spPr bwMode="auto">
                  <a:xfrm flipH="1" flipV="1">
                    <a:off x="3379842" y="1727788"/>
                    <a:ext cx="3783" cy="121057"/>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grpSp>
          </p:grpSp>
          <p:grpSp>
            <p:nvGrpSpPr>
              <p:cNvPr id="85" name="Group 30"/>
              <p:cNvGrpSpPr>
                <a:grpSpLocks/>
              </p:cNvGrpSpPr>
              <p:nvPr/>
            </p:nvGrpSpPr>
            <p:grpSpPr bwMode="auto">
              <a:xfrm>
                <a:off x="4389106" y="3519157"/>
                <a:ext cx="514350" cy="1670301"/>
                <a:chOff x="4348791" y="3867098"/>
                <a:chExt cx="514350" cy="1670050"/>
              </a:xfrm>
            </p:grpSpPr>
            <p:sp>
              <p:nvSpPr>
                <p:cNvPr id="242" name="Rectangle 241"/>
                <p:cNvSpPr/>
                <p:nvPr/>
              </p:nvSpPr>
              <p:spPr bwMode="auto">
                <a:xfrm rot="10800000">
                  <a:off x="4351838" y="3950855"/>
                  <a:ext cx="498084" cy="628647"/>
                </a:xfrm>
                <a:prstGeom prst="rect">
                  <a:avLst/>
                </a:prstGeom>
                <a:gradFill>
                  <a:gsLst>
                    <a:gs pos="1000">
                      <a:schemeClr val="accent2">
                        <a:lumMod val="75000"/>
                        <a:alpha val="62000"/>
                      </a:schemeClr>
                    </a:gs>
                    <a:gs pos="54000">
                      <a:schemeClr val="accent2">
                        <a:lumMod val="60000"/>
                        <a:lumOff val="40000"/>
                      </a:schemeClr>
                    </a:gs>
                    <a:gs pos="100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243" name="Straight Connector 242"/>
                <p:cNvCxnSpPr/>
                <p:nvPr/>
              </p:nvCxnSpPr>
              <p:spPr bwMode="auto">
                <a:xfrm flipH="1">
                  <a:off x="4861553" y="4024212"/>
                  <a:ext cx="1588" cy="1365045"/>
                </a:xfrm>
                <a:prstGeom prst="line">
                  <a:avLst/>
                </a:prstGeom>
                <a:ln w="317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grpSp>
              <p:nvGrpSpPr>
                <p:cNvPr id="244" name="Group 580"/>
                <p:cNvGrpSpPr>
                  <a:grpSpLocks/>
                </p:cNvGrpSpPr>
                <p:nvPr/>
              </p:nvGrpSpPr>
              <p:grpSpPr bwMode="auto">
                <a:xfrm>
                  <a:off x="4353939" y="5315451"/>
                  <a:ext cx="507588" cy="221697"/>
                  <a:chOff x="4128636" y="3606589"/>
                  <a:chExt cx="568145" cy="338667"/>
                </a:xfrm>
              </p:grpSpPr>
              <p:sp>
                <p:nvSpPr>
                  <p:cNvPr id="257" name="Oval 256"/>
                  <p:cNvSpPr/>
                  <p:nvPr/>
                </p:nvSpPr>
                <p:spPr>
                  <a:xfrm>
                    <a:off x="4128204" y="3719336"/>
                    <a:ext cx="568606" cy="225498"/>
                  </a:xfrm>
                  <a:prstGeom prst="ellipse">
                    <a:avLst/>
                  </a:prstGeom>
                  <a:solidFill>
                    <a:schemeClr val="accent2">
                      <a:lumMod val="75000"/>
                    </a:schemeClr>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58" name="Rectangle 257"/>
                  <p:cNvSpPr/>
                  <p:nvPr/>
                </p:nvSpPr>
                <p:spPr>
                  <a:xfrm>
                    <a:off x="4128204" y="3719336"/>
                    <a:ext cx="568606" cy="111537"/>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59" name="Oval 258"/>
                  <p:cNvSpPr/>
                  <p:nvPr/>
                </p:nvSpPr>
                <p:spPr>
                  <a:xfrm>
                    <a:off x="4128204" y="3573853"/>
                    <a:ext cx="568606" cy="257021"/>
                  </a:xfrm>
                  <a:prstGeom prst="ellipse">
                    <a:avLst/>
                  </a:prstGeom>
                  <a:solidFill>
                    <a:schemeClr val="accent2">
                      <a:lumMod val="40000"/>
                      <a:lumOff val="60000"/>
                      <a:alpha val="5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260" name="Straight Connector 259"/>
                  <p:cNvCxnSpPr/>
                  <p:nvPr/>
                </p:nvCxnSpPr>
                <p:spPr>
                  <a:xfrm>
                    <a:off x="4696810" y="3719336"/>
                    <a:ext cx="0" cy="111537"/>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1" name="Straight Connector 260"/>
                  <p:cNvCxnSpPr/>
                  <p:nvPr/>
                </p:nvCxnSpPr>
                <p:spPr>
                  <a:xfrm>
                    <a:off x="4128204" y="3719336"/>
                    <a:ext cx="0" cy="111537"/>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45" name="Rectangle 244"/>
                <p:cNvSpPr/>
                <p:nvPr/>
              </p:nvSpPr>
              <p:spPr bwMode="auto">
                <a:xfrm>
                  <a:off x="4355141" y="4579754"/>
                  <a:ext cx="496887" cy="812678"/>
                </a:xfrm>
                <a:prstGeom prst="rect">
                  <a:avLst/>
                </a:prstGeom>
                <a:gradFill>
                  <a:gsLst>
                    <a:gs pos="0">
                      <a:schemeClr val="accent2">
                        <a:lumMod val="75000"/>
                        <a:alpha val="62000"/>
                      </a:schemeClr>
                    </a:gs>
                    <a:gs pos="54000">
                      <a:schemeClr val="accent2">
                        <a:lumMod val="60000"/>
                        <a:lumOff val="40000"/>
                      </a:schemeClr>
                    </a:gs>
                    <a:gs pos="100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246" name="Straight Connector 245"/>
                <p:cNvCxnSpPr/>
                <p:nvPr/>
              </p:nvCxnSpPr>
              <p:spPr bwMode="auto">
                <a:xfrm flipH="1">
                  <a:off x="4348791" y="4032148"/>
                  <a:ext cx="3175" cy="1450757"/>
                </a:xfrm>
                <a:prstGeom prst="line">
                  <a:avLst/>
                </a:prstGeom>
                <a:ln w="317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grpSp>
              <p:nvGrpSpPr>
                <p:cNvPr id="247" name="Group 568"/>
                <p:cNvGrpSpPr>
                  <a:grpSpLocks/>
                </p:cNvGrpSpPr>
                <p:nvPr/>
              </p:nvGrpSpPr>
              <p:grpSpPr bwMode="auto">
                <a:xfrm>
                  <a:off x="4351304" y="3867098"/>
                  <a:ext cx="503828" cy="248249"/>
                  <a:chOff x="2183302" y="1564542"/>
                  <a:chExt cx="1200154" cy="440314"/>
                </a:xfrm>
              </p:grpSpPr>
              <p:sp>
                <p:nvSpPr>
                  <p:cNvPr id="248" name="Oval 247"/>
                  <p:cNvSpPr/>
                  <p:nvPr/>
                </p:nvSpPr>
                <p:spPr bwMode="auto">
                  <a:xfrm flipV="1">
                    <a:off x="2188659" y="1691187"/>
                    <a:ext cx="1194966" cy="312497"/>
                  </a:xfrm>
                  <a:prstGeom prst="ellipse">
                    <a:avLst/>
                  </a:prstGeom>
                  <a:gradFill flip="none" rotWithShape="1">
                    <a:gsLst>
                      <a:gs pos="0">
                        <a:schemeClr val="accent2">
                          <a:lumMod val="75000"/>
                        </a:schemeClr>
                      </a:gs>
                      <a:gs pos="31000">
                        <a:schemeClr val="accent2">
                          <a:lumMod val="60000"/>
                          <a:lumOff val="40000"/>
                        </a:schemeClr>
                      </a:gs>
                      <a:gs pos="100000">
                        <a:schemeClr val="bg1"/>
                      </a:gs>
                    </a:gsLst>
                    <a:lin ang="16200000" scaled="0"/>
                    <a:tileRect/>
                  </a:gradFill>
                  <a:ln w="635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n>
                        <a:solidFill>
                          <a:schemeClr val="tx1"/>
                        </a:solidFill>
                      </a:ln>
                    </a:endParaRPr>
                  </a:p>
                </p:txBody>
              </p:sp>
              <p:sp>
                <p:nvSpPr>
                  <p:cNvPr id="249" name="Rectangle 248"/>
                  <p:cNvSpPr/>
                  <p:nvPr/>
                </p:nvSpPr>
                <p:spPr bwMode="auto">
                  <a:xfrm>
                    <a:off x="2184879" y="1736232"/>
                    <a:ext cx="1198746" cy="112612"/>
                  </a:xfrm>
                  <a:prstGeom prst="rect">
                    <a:avLst/>
                  </a:prstGeom>
                  <a:gradFill>
                    <a:gsLst>
                      <a:gs pos="0">
                        <a:schemeClr val="accent2">
                          <a:lumMod val="40000"/>
                          <a:lumOff val="60000"/>
                        </a:schemeClr>
                      </a:gs>
                      <a:gs pos="54000">
                        <a:schemeClr val="accent2">
                          <a:lumMod val="60000"/>
                          <a:lumOff val="40000"/>
                        </a:schemeClr>
                      </a:gs>
                      <a:gs pos="100000">
                        <a:schemeClr val="accent2">
                          <a:lumMod val="75000"/>
                        </a:schemeClr>
                      </a:gs>
                    </a:gsLst>
                    <a:lin ang="16200000" scaled="0"/>
                  </a:gradFill>
                  <a:ln w="25400">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50" name="Oval 249"/>
                  <p:cNvSpPr>
                    <a:spLocks noChangeArrowheads="1"/>
                  </p:cNvSpPr>
                  <p:nvPr/>
                </p:nvSpPr>
                <p:spPr bwMode="auto">
                  <a:xfrm flipV="1">
                    <a:off x="2184879" y="1564498"/>
                    <a:ext cx="1194966" cy="312499"/>
                  </a:xfrm>
                  <a:prstGeom prst="ellipse">
                    <a:avLst/>
                  </a:prstGeom>
                  <a:solidFill>
                    <a:srgbClr val="BFBFBF"/>
                  </a:solidFill>
                  <a:ln w="6350">
                    <a:solidFill>
                      <a:schemeClr val="tx1"/>
                    </a:solidFill>
                    <a:round/>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400" smtClean="0">
                      <a:solidFill>
                        <a:srgbClr val="FFFFFF"/>
                      </a:solidFill>
                      <a:latin typeface="Gill Sans MT" panose="020B0502020104020203" pitchFamily="34" charset="0"/>
                    </a:endParaRPr>
                  </a:p>
                </p:txBody>
              </p:sp>
              <p:sp>
                <p:nvSpPr>
                  <p:cNvPr id="251" name="Freeform 250"/>
                  <p:cNvSpPr/>
                  <p:nvPr/>
                </p:nvSpPr>
                <p:spPr bwMode="auto">
                  <a:xfrm>
                    <a:off x="2491182" y="1671479"/>
                    <a:ext cx="582357" cy="154842"/>
                  </a:xfrm>
                  <a:custGeom>
                    <a:avLst/>
                    <a:gdLst>
                      <a:gd name="connsiteX0" fmla="*/ 1486231 w 2944854"/>
                      <a:gd name="connsiteY0" fmla="*/ 727041 h 1302232"/>
                      <a:gd name="connsiteX1" fmla="*/ 257675 w 2944854"/>
                      <a:gd name="connsiteY1" fmla="*/ 1302232 h 1302232"/>
                      <a:gd name="connsiteX2" fmla="*/ 0 w 2944854"/>
                      <a:gd name="connsiteY2" fmla="*/ 1228607 h 1302232"/>
                      <a:gd name="connsiteX3" fmla="*/ 911064 w 2944854"/>
                      <a:gd name="connsiteY3" fmla="*/ 837478 h 1302232"/>
                      <a:gd name="connsiteX4" fmla="*/ 883456 w 2944854"/>
                      <a:gd name="connsiteY4" fmla="*/ 450949 h 1302232"/>
                      <a:gd name="connsiteX5" fmla="*/ 161047 w 2944854"/>
                      <a:gd name="connsiteY5" fmla="*/ 119640 h 1302232"/>
                      <a:gd name="connsiteX6" fmla="*/ 404917 w 2944854"/>
                      <a:gd name="connsiteY6" fmla="*/ 50617 h 1302232"/>
                      <a:gd name="connsiteX7" fmla="*/ 1477028 w 2944854"/>
                      <a:gd name="connsiteY7" fmla="*/ 501566 h 1302232"/>
                      <a:gd name="connsiteX8" fmla="*/ 2572146 w 2944854"/>
                      <a:gd name="connsiteY8" fmla="*/ 0 h 1302232"/>
                      <a:gd name="connsiteX9" fmla="*/ 2875834 w 2944854"/>
                      <a:gd name="connsiteY9" fmla="*/ 96632 h 1302232"/>
                      <a:gd name="connsiteX10" fmla="*/ 2079803 w 2944854"/>
                      <a:gd name="connsiteY10" fmla="*/ 432543 h 1302232"/>
                      <a:gd name="connsiteX11" fmla="*/ 2240850 w 2944854"/>
                      <a:gd name="connsiteY11" fmla="*/ 920305 h 1302232"/>
                      <a:gd name="connsiteX12" fmla="*/ 2944854 w 2944854"/>
                      <a:gd name="connsiteY12" fmla="*/ 1228607 h 1302232"/>
                      <a:gd name="connsiteX13" fmla="*/ 2733192 w 2944854"/>
                      <a:gd name="connsiteY13" fmla="*/ 1297630 h 1302232"/>
                      <a:gd name="connsiteX14" fmla="*/ 1486231 w 2944854"/>
                      <a:gd name="connsiteY14" fmla="*/ 727041 h 1302232"/>
                      <a:gd name="connsiteX0" fmla="*/ 1486231 w 2944854"/>
                      <a:gd name="connsiteY0" fmla="*/ 727041 h 1316375"/>
                      <a:gd name="connsiteX1" fmla="*/ 257675 w 2944854"/>
                      <a:gd name="connsiteY1" fmla="*/ 1302232 h 1316375"/>
                      <a:gd name="connsiteX2" fmla="*/ 0 w 2944854"/>
                      <a:gd name="connsiteY2" fmla="*/ 1228607 h 1316375"/>
                      <a:gd name="connsiteX3" fmla="*/ 911064 w 2944854"/>
                      <a:gd name="connsiteY3" fmla="*/ 837478 h 1316375"/>
                      <a:gd name="connsiteX4" fmla="*/ 883456 w 2944854"/>
                      <a:gd name="connsiteY4" fmla="*/ 450949 h 1316375"/>
                      <a:gd name="connsiteX5" fmla="*/ 161047 w 2944854"/>
                      <a:gd name="connsiteY5" fmla="*/ 119640 h 1316375"/>
                      <a:gd name="connsiteX6" fmla="*/ 404917 w 2944854"/>
                      <a:gd name="connsiteY6" fmla="*/ 50617 h 1316375"/>
                      <a:gd name="connsiteX7" fmla="*/ 1477028 w 2944854"/>
                      <a:gd name="connsiteY7" fmla="*/ 501566 h 1316375"/>
                      <a:gd name="connsiteX8" fmla="*/ 2572146 w 2944854"/>
                      <a:gd name="connsiteY8" fmla="*/ 0 h 1316375"/>
                      <a:gd name="connsiteX9" fmla="*/ 2875834 w 2944854"/>
                      <a:gd name="connsiteY9" fmla="*/ 96632 h 1316375"/>
                      <a:gd name="connsiteX10" fmla="*/ 2079803 w 2944854"/>
                      <a:gd name="connsiteY10" fmla="*/ 432543 h 1316375"/>
                      <a:gd name="connsiteX11" fmla="*/ 2240850 w 2944854"/>
                      <a:gd name="connsiteY11" fmla="*/ 920305 h 1316375"/>
                      <a:gd name="connsiteX12" fmla="*/ 2944854 w 2944854"/>
                      <a:gd name="connsiteY12" fmla="*/ 1228607 h 1316375"/>
                      <a:gd name="connsiteX13" fmla="*/ 2756623 w 2944854"/>
                      <a:gd name="connsiteY13" fmla="*/ 1316375 h 1316375"/>
                      <a:gd name="connsiteX14" fmla="*/ 1486231 w 2944854"/>
                      <a:gd name="connsiteY14" fmla="*/ 727041 h 1316375"/>
                      <a:gd name="connsiteX0" fmla="*/ 1486231 w 3024520"/>
                      <a:gd name="connsiteY0" fmla="*/ 727041 h 1316375"/>
                      <a:gd name="connsiteX1" fmla="*/ 257675 w 3024520"/>
                      <a:gd name="connsiteY1" fmla="*/ 1302232 h 1316375"/>
                      <a:gd name="connsiteX2" fmla="*/ 0 w 3024520"/>
                      <a:gd name="connsiteY2" fmla="*/ 1228607 h 1316375"/>
                      <a:gd name="connsiteX3" fmla="*/ 911064 w 3024520"/>
                      <a:gd name="connsiteY3" fmla="*/ 837478 h 1316375"/>
                      <a:gd name="connsiteX4" fmla="*/ 883456 w 3024520"/>
                      <a:gd name="connsiteY4" fmla="*/ 450949 h 1316375"/>
                      <a:gd name="connsiteX5" fmla="*/ 161047 w 3024520"/>
                      <a:gd name="connsiteY5" fmla="*/ 119640 h 1316375"/>
                      <a:gd name="connsiteX6" fmla="*/ 404917 w 3024520"/>
                      <a:gd name="connsiteY6" fmla="*/ 50617 h 1316375"/>
                      <a:gd name="connsiteX7" fmla="*/ 1477028 w 3024520"/>
                      <a:gd name="connsiteY7" fmla="*/ 501566 h 1316375"/>
                      <a:gd name="connsiteX8" fmla="*/ 2572146 w 3024520"/>
                      <a:gd name="connsiteY8" fmla="*/ 0 h 1316375"/>
                      <a:gd name="connsiteX9" fmla="*/ 2875834 w 3024520"/>
                      <a:gd name="connsiteY9" fmla="*/ 96632 h 1316375"/>
                      <a:gd name="connsiteX10" fmla="*/ 2079803 w 3024520"/>
                      <a:gd name="connsiteY10" fmla="*/ 432543 h 1316375"/>
                      <a:gd name="connsiteX11" fmla="*/ 2240850 w 3024520"/>
                      <a:gd name="connsiteY11" fmla="*/ 920305 h 1316375"/>
                      <a:gd name="connsiteX12" fmla="*/ 3024520 w 3024520"/>
                      <a:gd name="connsiteY12" fmla="*/ 1228607 h 1316375"/>
                      <a:gd name="connsiteX13" fmla="*/ 2756623 w 3024520"/>
                      <a:gd name="connsiteY13" fmla="*/ 1316375 h 1316375"/>
                      <a:gd name="connsiteX14" fmla="*/ 1486231 w 3024520"/>
                      <a:gd name="connsiteY14" fmla="*/ 727041 h 1316375"/>
                      <a:gd name="connsiteX0" fmla="*/ 1537780 w 3076069"/>
                      <a:gd name="connsiteY0" fmla="*/ 727041 h 1316375"/>
                      <a:gd name="connsiteX1" fmla="*/ 309224 w 3076069"/>
                      <a:gd name="connsiteY1" fmla="*/ 1302232 h 1316375"/>
                      <a:gd name="connsiteX2" fmla="*/ 0 w 3076069"/>
                      <a:gd name="connsiteY2" fmla="*/ 1228607 h 1316375"/>
                      <a:gd name="connsiteX3" fmla="*/ 962613 w 3076069"/>
                      <a:gd name="connsiteY3" fmla="*/ 837478 h 1316375"/>
                      <a:gd name="connsiteX4" fmla="*/ 935005 w 3076069"/>
                      <a:gd name="connsiteY4" fmla="*/ 450949 h 1316375"/>
                      <a:gd name="connsiteX5" fmla="*/ 212596 w 3076069"/>
                      <a:gd name="connsiteY5" fmla="*/ 119640 h 1316375"/>
                      <a:gd name="connsiteX6" fmla="*/ 456466 w 3076069"/>
                      <a:gd name="connsiteY6" fmla="*/ 50617 h 1316375"/>
                      <a:gd name="connsiteX7" fmla="*/ 1528577 w 3076069"/>
                      <a:gd name="connsiteY7" fmla="*/ 501566 h 1316375"/>
                      <a:gd name="connsiteX8" fmla="*/ 2623695 w 3076069"/>
                      <a:gd name="connsiteY8" fmla="*/ 0 h 1316375"/>
                      <a:gd name="connsiteX9" fmla="*/ 2927383 w 3076069"/>
                      <a:gd name="connsiteY9" fmla="*/ 96632 h 1316375"/>
                      <a:gd name="connsiteX10" fmla="*/ 2131352 w 3076069"/>
                      <a:gd name="connsiteY10" fmla="*/ 432543 h 1316375"/>
                      <a:gd name="connsiteX11" fmla="*/ 2292399 w 3076069"/>
                      <a:gd name="connsiteY11" fmla="*/ 920305 h 1316375"/>
                      <a:gd name="connsiteX12" fmla="*/ 3076069 w 3076069"/>
                      <a:gd name="connsiteY12" fmla="*/ 1228607 h 1316375"/>
                      <a:gd name="connsiteX13" fmla="*/ 2808172 w 3076069"/>
                      <a:gd name="connsiteY13" fmla="*/ 1316375 h 1316375"/>
                      <a:gd name="connsiteX14" fmla="*/ 1537780 w 3076069"/>
                      <a:gd name="connsiteY14" fmla="*/ 727041 h 1316375"/>
                      <a:gd name="connsiteX0" fmla="*/ 1537780 w 3076069"/>
                      <a:gd name="connsiteY0" fmla="*/ 727041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27041 h 1321259"/>
                      <a:gd name="connsiteX0" fmla="*/ 1537780 w 3076069"/>
                      <a:gd name="connsiteY0" fmla="*/ 750825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50825 h 1321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6069" h="1321259">
                        <a:moveTo>
                          <a:pt x="1537780" y="750825"/>
                        </a:moveTo>
                        <a:lnTo>
                          <a:pt x="313981" y="1321259"/>
                        </a:lnTo>
                        <a:lnTo>
                          <a:pt x="0" y="1228607"/>
                        </a:lnTo>
                        <a:lnTo>
                          <a:pt x="962613" y="837478"/>
                        </a:lnTo>
                        <a:lnTo>
                          <a:pt x="935005" y="450949"/>
                        </a:lnTo>
                        <a:lnTo>
                          <a:pt x="212596" y="119640"/>
                        </a:lnTo>
                        <a:lnTo>
                          <a:pt x="456466" y="50617"/>
                        </a:lnTo>
                        <a:lnTo>
                          <a:pt x="1528577" y="501566"/>
                        </a:lnTo>
                        <a:lnTo>
                          <a:pt x="2623695" y="0"/>
                        </a:lnTo>
                        <a:lnTo>
                          <a:pt x="2927383" y="96632"/>
                        </a:lnTo>
                        <a:lnTo>
                          <a:pt x="2131352" y="432543"/>
                        </a:lnTo>
                        <a:lnTo>
                          <a:pt x="2292399" y="920305"/>
                        </a:lnTo>
                        <a:lnTo>
                          <a:pt x="3076069" y="1228607"/>
                        </a:lnTo>
                        <a:lnTo>
                          <a:pt x="2808172" y="1316375"/>
                        </a:lnTo>
                        <a:lnTo>
                          <a:pt x="1537780" y="750825"/>
                        </a:lnTo>
                        <a:close/>
                      </a:path>
                    </a:pathLst>
                  </a:cu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52" name="Freeform 251"/>
                  <p:cNvSpPr>
                    <a:spLocks/>
                  </p:cNvSpPr>
                  <p:nvPr/>
                </p:nvSpPr>
                <p:spPr bwMode="auto">
                  <a:xfrm>
                    <a:off x="2430678" y="1629250"/>
                    <a:ext cx="703366" cy="109796"/>
                  </a:xfrm>
                  <a:custGeom>
                    <a:avLst/>
                    <a:gdLst>
                      <a:gd name="T0" fmla="*/ 0 w 3723451"/>
                      <a:gd name="T1" fmla="*/ 26862 h 932950"/>
                      <a:gd name="T2" fmla="*/ 123762 w 3723451"/>
                      <a:gd name="T3" fmla="*/ 317 h 932950"/>
                      <a:gd name="T4" fmla="*/ 350560 w 3723451"/>
                      <a:gd name="T5" fmla="*/ 61263 h 932950"/>
                      <a:gd name="T6" fmla="*/ 566927 w 3723451"/>
                      <a:gd name="T7" fmla="*/ 0 h 932950"/>
                      <a:gd name="T8" fmla="*/ 703366 w 3723451"/>
                      <a:gd name="T9" fmla="*/ 24379 h 932950"/>
                      <a:gd name="T10" fmla="*/ 601856 w 3723451"/>
                      <a:gd name="T11" fmla="*/ 54357 h 932950"/>
                      <a:gd name="T12" fmla="*/ 569173 w 3723451"/>
                      <a:gd name="T13" fmla="*/ 46274 h 932950"/>
                      <a:gd name="T14" fmla="*/ 354544 w 3723451"/>
                      <a:gd name="T15" fmla="*/ 109796 h 932950"/>
                      <a:gd name="T16" fmla="*/ 134425 w 3723451"/>
                      <a:gd name="T17" fmla="*/ 48611 h 932950"/>
                      <a:gd name="T18" fmla="*/ 98836 w 3723451"/>
                      <a:gd name="T19" fmla="*/ 55215 h 932950"/>
                      <a:gd name="T20" fmla="*/ 0 w 3723451"/>
                      <a:gd name="T21" fmla="*/ 26862 h 9329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3451" h="932950">
                        <a:moveTo>
                          <a:pt x="0" y="228246"/>
                        </a:moveTo>
                        <a:lnTo>
                          <a:pt x="655168" y="2690"/>
                        </a:lnTo>
                        <a:lnTo>
                          <a:pt x="1855778" y="520562"/>
                        </a:lnTo>
                        <a:lnTo>
                          <a:pt x="3001174" y="0"/>
                        </a:lnTo>
                        <a:lnTo>
                          <a:pt x="3723451" y="207149"/>
                        </a:lnTo>
                        <a:lnTo>
                          <a:pt x="3186079" y="461874"/>
                        </a:lnTo>
                        <a:lnTo>
                          <a:pt x="3013067" y="393200"/>
                        </a:lnTo>
                        <a:lnTo>
                          <a:pt x="1876873" y="932950"/>
                        </a:lnTo>
                        <a:lnTo>
                          <a:pt x="711613" y="413055"/>
                        </a:lnTo>
                        <a:lnTo>
                          <a:pt x="523214" y="469166"/>
                        </a:lnTo>
                        <a:lnTo>
                          <a:pt x="0" y="228246"/>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253" name="Freeform 252"/>
                  <p:cNvSpPr>
                    <a:spLocks/>
                  </p:cNvSpPr>
                  <p:nvPr/>
                </p:nvSpPr>
                <p:spPr bwMode="auto">
                  <a:xfrm>
                    <a:off x="2892025" y="1722154"/>
                    <a:ext cx="260927" cy="95720"/>
                  </a:xfrm>
                  <a:custGeom>
                    <a:avLst/>
                    <a:gdLst>
                      <a:gd name="T0" fmla="*/ 0 w 1366596"/>
                      <a:gd name="T1" fmla="*/ 0 h 809868"/>
                      <a:gd name="T2" fmla="*/ 260927 w 1366596"/>
                      <a:gd name="T3" fmla="*/ 73965 h 809868"/>
                      <a:gd name="T4" fmla="*/ 165166 w 1366596"/>
                      <a:gd name="T5" fmla="*/ 95720 h 809868"/>
                      <a:gd name="T6" fmla="*/ 878 w 1366596"/>
                      <a:gd name="T7" fmla="*/ 50579 h 809868"/>
                      <a:gd name="T8" fmla="*/ 0 w 1366596"/>
                      <a:gd name="T9" fmla="*/ 0 h 8098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6596" h="809868">
                        <a:moveTo>
                          <a:pt x="0" y="0"/>
                        </a:moveTo>
                        <a:lnTo>
                          <a:pt x="1366596" y="625807"/>
                        </a:lnTo>
                        <a:lnTo>
                          <a:pt x="865050" y="809868"/>
                        </a:lnTo>
                        <a:lnTo>
                          <a:pt x="4601" y="427942"/>
                        </a:lnTo>
                        <a:cubicBezTo>
                          <a:pt x="-1535" y="105836"/>
                          <a:pt x="1534" y="142647"/>
                          <a:pt x="0" y="0"/>
                        </a:cubicBez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254" name="Freeform 253"/>
                  <p:cNvSpPr>
                    <a:spLocks/>
                  </p:cNvSpPr>
                  <p:nvPr/>
                </p:nvSpPr>
                <p:spPr bwMode="auto">
                  <a:xfrm>
                    <a:off x="2419334" y="1724970"/>
                    <a:ext cx="253362" cy="95720"/>
                  </a:xfrm>
                  <a:custGeom>
                    <a:avLst/>
                    <a:gdLst>
                      <a:gd name="T0" fmla="*/ 249903 w 1348191"/>
                      <a:gd name="T1" fmla="*/ 0 h 791462"/>
                      <a:gd name="T2" fmla="*/ 253362 w 1348191"/>
                      <a:gd name="T3" fmla="*/ 46190 h 791462"/>
                      <a:gd name="T4" fmla="*/ 91660 w 1348191"/>
                      <a:gd name="T5" fmla="*/ 95720 h 791462"/>
                      <a:gd name="T6" fmla="*/ 0 w 1348191"/>
                      <a:gd name="T7" fmla="*/ 74016 h 791462"/>
                      <a:gd name="T8" fmla="*/ 249903 w 1348191"/>
                      <a:gd name="T9" fmla="*/ 0 h 7914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48191" h="791462">
                        <a:moveTo>
                          <a:pt x="1329786" y="0"/>
                        </a:moveTo>
                        <a:lnTo>
                          <a:pt x="1348191" y="381926"/>
                        </a:lnTo>
                        <a:lnTo>
                          <a:pt x="487742" y="791462"/>
                        </a:lnTo>
                        <a:lnTo>
                          <a:pt x="0" y="612002"/>
                        </a:lnTo>
                        <a:lnTo>
                          <a:pt x="1329786" y="0"/>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cxnSp>
                <p:nvCxnSpPr>
                  <p:cNvPr id="255" name="Straight Connector 254"/>
                  <p:cNvCxnSpPr>
                    <a:cxnSpLocks noChangeShapeType="1"/>
                    <a:endCxn id="250" idx="2"/>
                  </p:cNvCxnSpPr>
                  <p:nvPr/>
                </p:nvCxnSpPr>
                <p:spPr bwMode="auto">
                  <a:xfrm flipH="1" flipV="1">
                    <a:off x="2184879" y="1722154"/>
                    <a:ext cx="3780" cy="121059"/>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cxnSp>
                <p:nvCxnSpPr>
                  <p:cNvPr id="256" name="Straight Connector 255"/>
                  <p:cNvCxnSpPr>
                    <a:cxnSpLocks noChangeShapeType="1"/>
                  </p:cNvCxnSpPr>
                  <p:nvPr/>
                </p:nvCxnSpPr>
                <p:spPr bwMode="auto">
                  <a:xfrm flipH="1" flipV="1">
                    <a:off x="3379845" y="1727785"/>
                    <a:ext cx="3780" cy="121059"/>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grpSp>
          </p:grpSp>
          <p:grpSp>
            <p:nvGrpSpPr>
              <p:cNvPr id="86" name="Group 48257"/>
              <p:cNvGrpSpPr>
                <a:grpSpLocks/>
              </p:cNvGrpSpPr>
              <p:nvPr/>
            </p:nvGrpSpPr>
            <p:grpSpPr bwMode="auto">
              <a:xfrm>
                <a:off x="5592430" y="3501691"/>
                <a:ext cx="514350" cy="1670301"/>
                <a:chOff x="5552116" y="3849635"/>
                <a:chExt cx="514350" cy="1670050"/>
              </a:xfrm>
            </p:grpSpPr>
            <p:sp>
              <p:nvSpPr>
                <p:cNvPr id="222" name="Rectangle 221"/>
                <p:cNvSpPr/>
                <p:nvPr/>
              </p:nvSpPr>
              <p:spPr bwMode="auto">
                <a:xfrm rot="10800000">
                  <a:off x="5555163" y="3933392"/>
                  <a:ext cx="498084" cy="628647"/>
                </a:xfrm>
                <a:prstGeom prst="rect">
                  <a:avLst/>
                </a:prstGeom>
                <a:gradFill>
                  <a:gsLst>
                    <a:gs pos="1000">
                      <a:schemeClr val="accent2">
                        <a:lumMod val="75000"/>
                        <a:alpha val="62000"/>
                      </a:schemeClr>
                    </a:gs>
                    <a:gs pos="54000">
                      <a:schemeClr val="accent2">
                        <a:lumMod val="60000"/>
                        <a:lumOff val="40000"/>
                      </a:schemeClr>
                    </a:gs>
                    <a:gs pos="100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223" name="Straight Connector 222"/>
                <p:cNvCxnSpPr/>
                <p:nvPr/>
              </p:nvCxnSpPr>
              <p:spPr bwMode="auto">
                <a:xfrm flipH="1">
                  <a:off x="6064879" y="4006752"/>
                  <a:ext cx="1588" cy="1365045"/>
                </a:xfrm>
                <a:prstGeom prst="line">
                  <a:avLst/>
                </a:prstGeom>
                <a:ln w="317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grpSp>
              <p:nvGrpSpPr>
                <p:cNvPr id="224" name="Group 607"/>
                <p:cNvGrpSpPr>
                  <a:grpSpLocks/>
                </p:cNvGrpSpPr>
                <p:nvPr/>
              </p:nvGrpSpPr>
              <p:grpSpPr bwMode="auto">
                <a:xfrm>
                  <a:off x="5557264" y="5297988"/>
                  <a:ext cx="507588" cy="221697"/>
                  <a:chOff x="4128636" y="3606589"/>
                  <a:chExt cx="568145" cy="338667"/>
                </a:xfrm>
              </p:grpSpPr>
              <p:sp>
                <p:nvSpPr>
                  <p:cNvPr id="237" name="Oval 236"/>
                  <p:cNvSpPr/>
                  <p:nvPr/>
                </p:nvSpPr>
                <p:spPr>
                  <a:xfrm>
                    <a:off x="4128205" y="3719341"/>
                    <a:ext cx="568606" cy="225500"/>
                  </a:xfrm>
                  <a:prstGeom prst="ellipse">
                    <a:avLst/>
                  </a:prstGeom>
                  <a:solidFill>
                    <a:schemeClr val="accent2">
                      <a:lumMod val="75000"/>
                    </a:schemeClr>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38" name="Rectangle 237"/>
                  <p:cNvSpPr/>
                  <p:nvPr/>
                </p:nvSpPr>
                <p:spPr>
                  <a:xfrm>
                    <a:off x="4128205" y="3719341"/>
                    <a:ext cx="568606" cy="111537"/>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39" name="Oval 238"/>
                  <p:cNvSpPr/>
                  <p:nvPr/>
                </p:nvSpPr>
                <p:spPr>
                  <a:xfrm>
                    <a:off x="4128205" y="3573857"/>
                    <a:ext cx="568606" cy="257021"/>
                  </a:xfrm>
                  <a:prstGeom prst="ellipse">
                    <a:avLst/>
                  </a:prstGeom>
                  <a:solidFill>
                    <a:schemeClr val="accent2">
                      <a:lumMod val="40000"/>
                      <a:lumOff val="60000"/>
                      <a:alpha val="5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240" name="Straight Connector 239"/>
                  <p:cNvCxnSpPr/>
                  <p:nvPr/>
                </p:nvCxnSpPr>
                <p:spPr>
                  <a:xfrm>
                    <a:off x="4696811" y="3719341"/>
                    <a:ext cx="0" cy="111537"/>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1" name="Straight Connector 240"/>
                  <p:cNvCxnSpPr/>
                  <p:nvPr/>
                </p:nvCxnSpPr>
                <p:spPr>
                  <a:xfrm>
                    <a:off x="4128205" y="3719341"/>
                    <a:ext cx="0" cy="111537"/>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25" name="Rectangle 224"/>
                <p:cNvSpPr/>
                <p:nvPr/>
              </p:nvSpPr>
              <p:spPr bwMode="auto">
                <a:xfrm>
                  <a:off x="5558467" y="4562294"/>
                  <a:ext cx="496887" cy="812678"/>
                </a:xfrm>
                <a:prstGeom prst="rect">
                  <a:avLst/>
                </a:prstGeom>
                <a:gradFill>
                  <a:gsLst>
                    <a:gs pos="0">
                      <a:schemeClr val="accent2">
                        <a:lumMod val="75000"/>
                        <a:alpha val="62000"/>
                      </a:schemeClr>
                    </a:gs>
                    <a:gs pos="54000">
                      <a:schemeClr val="accent2">
                        <a:lumMod val="60000"/>
                        <a:lumOff val="40000"/>
                      </a:schemeClr>
                    </a:gs>
                    <a:gs pos="100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226" name="Straight Connector 225"/>
                <p:cNvCxnSpPr/>
                <p:nvPr/>
              </p:nvCxnSpPr>
              <p:spPr bwMode="auto">
                <a:xfrm flipH="1">
                  <a:off x="5552117" y="4014689"/>
                  <a:ext cx="3175" cy="1450757"/>
                </a:xfrm>
                <a:prstGeom prst="line">
                  <a:avLst/>
                </a:prstGeom>
                <a:ln w="317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grpSp>
              <p:nvGrpSpPr>
                <p:cNvPr id="227" name="Group 595"/>
                <p:cNvGrpSpPr>
                  <a:grpSpLocks/>
                </p:cNvGrpSpPr>
                <p:nvPr/>
              </p:nvGrpSpPr>
              <p:grpSpPr bwMode="auto">
                <a:xfrm>
                  <a:off x="5554629" y="3849635"/>
                  <a:ext cx="503828" cy="248249"/>
                  <a:chOff x="2183302" y="1564542"/>
                  <a:chExt cx="1200154" cy="440314"/>
                </a:xfrm>
              </p:grpSpPr>
              <p:sp>
                <p:nvSpPr>
                  <p:cNvPr id="228" name="Oval 227"/>
                  <p:cNvSpPr/>
                  <p:nvPr/>
                </p:nvSpPr>
                <p:spPr bwMode="auto">
                  <a:xfrm flipV="1">
                    <a:off x="2188662" y="1691192"/>
                    <a:ext cx="1194966" cy="312499"/>
                  </a:xfrm>
                  <a:prstGeom prst="ellipse">
                    <a:avLst/>
                  </a:prstGeom>
                  <a:gradFill flip="none" rotWithShape="1">
                    <a:gsLst>
                      <a:gs pos="0">
                        <a:schemeClr val="accent2">
                          <a:lumMod val="75000"/>
                        </a:schemeClr>
                      </a:gs>
                      <a:gs pos="31000">
                        <a:schemeClr val="accent2">
                          <a:lumMod val="60000"/>
                          <a:lumOff val="40000"/>
                        </a:schemeClr>
                      </a:gs>
                      <a:gs pos="100000">
                        <a:schemeClr val="bg1"/>
                      </a:gs>
                    </a:gsLst>
                    <a:lin ang="16200000" scaled="0"/>
                    <a:tileRect/>
                  </a:gradFill>
                  <a:ln w="635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n>
                        <a:solidFill>
                          <a:schemeClr val="tx1"/>
                        </a:solidFill>
                      </a:ln>
                    </a:endParaRPr>
                  </a:p>
                </p:txBody>
              </p:sp>
              <p:sp>
                <p:nvSpPr>
                  <p:cNvPr id="229" name="Rectangle 228"/>
                  <p:cNvSpPr/>
                  <p:nvPr/>
                </p:nvSpPr>
                <p:spPr bwMode="auto">
                  <a:xfrm>
                    <a:off x="2184881" y="1736237"/>
                    <a:ext cx="1198746" cy="112612"/>
                  </a:xfrm>
                  <a:prstGeom prst="rect">
                    <a:avLst/>
                  </a:prstGeom>
                  <a:gradFill>
                    <a:gsLst>
                      <a:gs pos="0">
                        <a:schemeClr val="accent2">
                          <a:lumMod val="40000"/>
                          <a:lumOff val="60000"/>
                        </a:schemeClr>
                      </a:gs>
                      <a:gs pos="54000">
                        <a:schemeClr val="accent2">
                          <a:lumMod val="60000"/>
                          <a:lumOff val="40000"/>
                        </a:schemeClr>
                      </a:gs>
                      <a:gs pos="100000">
                        <a:schemeClr val="accent2">
                          <a:lumMod val="75000"/>
                        </a:schemeClr>
                      </a:gs>
                    </a:gsLst>
                    <a:lin ang="16200000" scaled="0"/>
                  </a:gradFill>
                  <a:ln w="25400">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30" name="Oval 229"/>
                  <p:cNvSpPr>
                    <a:spLocks noChangeArrowheads="1"/>
                  </p:cNvSpPr>
                  <p:nvPr/>
                </p:nvSpPr>
                <p:spPr bwMode="auto">
                  <a:xfrm flipV="1">
                    <a:off x="2184881" y="1564505"/>
                    <a:ext cx="1194966" cy="312497"/>
                  </a:xfrm>
                  <a:prstGeom prst="ellipse">
                    <a:avLst/>
                  </a:prstGeom>
                  <a:solidFill>
                    <a:srgbClr val="BFBFBF"/>
                  </a:solidFill>
                  <a:ln w="6350">
                    <a:solidFill>
                      <a:schemeClr val="tx1"/>
                    </a:solidFill>
                    <a:round/>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400" smtClean="0">
                      <a:solidFill>
                        <a:srgbClr val="FFFFFF"/>
                      </a:solidFill>
                      <a:latin typeface="Gill Sans MT" panose="020B0502020104020203" pitchFamily="34" charset="0"/>
                    </a:endParaRPr>
                  </a:p>
                </p:txBody>
              </p:sp>
              <p:sp>
                <p:nvSpPr>
                  <p:cNvPr id="231" name="Freeform 230"/>
                  <p:cNvSpPr/>
                  <p:nvPr/>
                </p:nvSpPr>
                <p:spPr bwMode="auto">
                  <a:xfrm>
                    <a:off x="2491185" y="1671486"/>
                    <a:ext cx="582357" cy="154840"/>
                  </a:xfrm>
                  <a:custGeom>
                    <a:avLst/>
                    <a:gdLst>
                      <a:gd name="connsiteX0" fmla="*/ 1486231 w 2944854"/>
                      <a:gd name="connsiteY0" fmla="*/ 727041 h 1302232"/>
                      <a:gd name="connsiteX1" fmla="*/ 257675 w 2944854"/>
                      <a:gd name="connsiteY1" fmla="*/ 1302232 h 1302232"/>
                      <a:gd name="connsiteX2" fmla="*/ 0 w 2944854"/>
                      <a:gd name="connsiteY2" fmla="*/ 1228607 h 1302232"/>
                      <a:gd name="connsiteX3" fmla="*/ 911064 w 2944854"/>
                      <a:gd name="connsiteY3" fmla="*/ 837478 h 1302232"/>
                      <a:gd name="connsiteX4" fmla="*/ 883456 w 2944854"/>
                      <a:gd name="connsiteY4" fmla="*/ 450949 h 1302232"/>
                      <a:gd name="connsiteX5" fmla="*/ 161047 w 2944854"/>
                      <a:gd name="connsiteY5" fmla="*/ 119640 h 1302232"/>
                      <a:gd name="connsiteX6" fmla="*/ 404917 w 2944854"/>
                      <a:gd name="connsiteY6" fmla="*/ 50617 h 1302232"/>
                      <a:gd name="connsiteX7" fmla="*/ 1477028 w 2944854"/>
                      <a:gd name="connsiteY7" fmla="*/ 501566 h 1302232"/>
                      <a:gd name="connsiteX8" fmla="*/ 2572146 w 2944854"/>
                      <a:gd name="connsiteY8" fmla="*/ 0 h 1302232"/>
                      <a:gd name="connsiteX9" fmla="*/ 2875834 w 2944854"/>
                      <a:gd name="connsiteY9" fmla="*/ 96632 h 1302232"/>
                      <a:gd name="connsiteX10" fmla="*/ 2079803 w 2944854"/>
                      <a:gd name="connsiteY10" fmla="*/ 432543 h 1302232"/>
                      <a:gd name="connsiteX11" fmla="*/ 2240850 w 2944854"/>
                      <a:gd name="connsiteY11" fmla="*/ 920305 h 1302232"/>
                      <a:gd name="connsiteX12" fmla="*/ 2944854 w 2944854"/>
                      <a:gd name="connsiteY12" fmla="*/ 1228607 h 1302232"/>
                      <a:gd name="connsiteX13" fmla="*/ 2733192 w 2944854"/>
                      <a:gd name="connsiteY13" fmla="*/ 1297630 h 1302232"/>
                      <a:gd name="connsiteX14" fmla="*/ 1486231 w 2944854"/>
                      <a:gd name="connsiteY14" fmla="*/ 727041 h 1302232"/>
                      <a:gd name="connsiteX0" fmla="*/ 1486231 w 2944854"/>
                      <a:gd name="connsiteY0" fmla="*/ 727041 h 1316375"/>
                      <a:gd name="connsiteX1" fmla="*/ 257675 w 2944854"/>
                      <a:gd name="connsiteY1" fmla="*/ 1302232 h 1316375"/>
                      <a:gd name="connsiteX2" fmla="*/ 0 w 2944854"/>
                      <a:gd name="connsiteY2" fmla="*/ 1228607 h 1316375"/>
                      <a:gd name="connsiteX3" fmla="*/ 911064 w 2944854"/>
                      <a:gd name="connsiteY3" fmla="*/ 837478 h 1316375"/>
                      <a:gd name="connsiteX4" fmla="*/ 883456 w 2944854"/>
                      <a:gd name="connsiteY4" fmla="*/ 450949 h 1316375"/>
                      <a:gd name="connsiteX5" fmla="*/ 161047 w 2944854"/>
                      <a:gd name="connsiteY5" fmla="*/ 119640 h 1316375"/>
                      <a:gd name="connsiteX6" fmla="*/ 404917 w 2944854"/>
                      <a:gd name="connsiteY6" fmla="*/ 50617 h 1316375"/>
                      <a:gd name="connsiteX7" fmla="*/ 1477028 w 2944854"/>
                      <a:gd name="connsiteY7" fmla="*/ 501566 h 1316375"/>
                      <a:gd name="connsiteX8" fmla="*/ 2572146 w 2944854"/>
                      <a:gd name="connsiteY8" fmla="*/ 0 h 1316375"/>
                      <a:gd name="connsiteX9" fmla="*/ 2875834 w 2944854"/>
                      <a:gd name="connsiteY9" fmla="*/ 96632 h 1316375"/>
                      <a:gd name="connsiteX10" fmla="*/ 2079803 w 2944854"/>
                      <a:gd name="connsiteY10" fmla="*/ 432543 h 1316375"/>
                      <a:gd name="connsiteX11" fmla="*/ 2240850 w 2944854"/>
                      <a:gd name="connsiteY11" fmla="*/ 920305 h 1316375"/>
                      <a:gd name="connsiteX12" fmla="*/ 2944854 w 2944854"/>
                      <a:gd name="connsiteY12" fmla="*/ 1228607 h 1316375"/>
                      <a:gd name="connsiteX13" fmla="*/ 2756623 w 2944854"/>
                      <a:gd name="connsiteY13" fmla="*/ 1316375 h 1316375"/>
                      <a:gd name="connsiteX14" fmla="*/ 1486231 w 2944854"/>
                      <a:gd name="connsiteY14" fmla="*/ 727041 h 1316375"/>
                      <a:gd name="connsiteX0" fmla="*/ 1486231 w 3024520"/>
                      <a:gd name="connsiteY0" fmla="*/ 727041 h 1316375"/>
                      <a:gd name="connsiteX1" fmla="*/ 257675 w 3024520"/>
                      <a:gd name="connsiteY1" fmla="*/ 1302232 h 1316375"/>
                      <a:gd name="connsiteX2" fmla="*/ 0 w 3024520"/>
                      <a:gd name="connsiteY2" fmla="*/ 1228607 h 1316375"/>
                      <a:gd name="connsiteX3" fmla="*/ 911064 w 3024520"/>
                      <a:gd name="connsiteY3" fmla="*/ 837478 h 1316375"/>
                      <a:gd name="connsiteX4" fmla="*/ 883456 w 3024520"/>
                      <a:gd name="connsiteY4" fmla="*/ 450949 h 1316375"/>
                      <a:gd name="connsiteX5" fmla="*/ 161047 w 3024520"/>
                      <a:gd name="connsiteY5" fmla="*/ 119640 h 1316375"/>
                      <a:gd name="connsiteX6" fmla="*/ 404917 w 3024520"/>
                      <a:gd name="connsiteY6" fmla="*/ 50617 h 1316375"/>
                      <a:gd name="connsiteX7" fmla="*/ 1477028 w 3024520"/>
                      <a:gd name="connsiteY7" fmla="*/ 501566 h 1316375"/>
                      <a:gd name="connsiteX8" fmla="*/ 2572146 w 3024520"/>
                      <a:gd name="connsiteY8" fmla="*/ 0 h 1316375"/>
                      <a:gd name="connsiteX9" fmla="*/ 2875834 w 3024520"/>
                      <a:gd name="connsiteY9" fmla="*/ 96632 h 1316375"/>
                      <a:gd name="connsiteX10" fmla="*/ 2079803 w 3024520"/>
                      <a:gd name="connsiteY10" fmla="*/ 432543 h 1316375"/>
                      <a:gd name="connsiteX11" fmla="*/ 2240850 w 3024520"/>
                      <a:gd name="connsiteY11" fmla="*/ 920305 h 1316375"/>
                      <a:gd name="connsiteX12" fmla="*/ 3024520 w 3024520"/>
                      <a:gd name="connsiteY12" fmla="*/ 1228607 h 1316375"/>
                      <a:gd name="connsiteX13" fmla="*/ 2756623 w 3024520"/>
                      <a:gd name="connsiteY13" fmla="*/ 1316375 h 1316375"/>
                      <a:gd name="connsiteX14" fmla="*/ 1486231 w 3024520"/>
                      <a:gd name="connsiteY14" fmla="*/ 727041 h 1316375"/>
                      <a:gd name="connsiteX0" fmla="*/ 1537780 w 3076069"/>
                      <a:gd name="connsiteY0" fmla="*/ 727041 h 1316375"/>
                      <a:gd name="connsiteX1" fmla="*/ 309224 w 3076069"/>
                      <a:gd name="connsiteY1" fmla="*/ 1302232 h 1316375"/>
                      <a:gd name="connsiteX2" fmla="*/ 0 w 3076069"/>
                      <a:gd name="connsiteY2" fmla="*/ 1228607 h 1316375"/>
                      <a:gd name="connsiteX3" fmla="*/ 962613 w 3076069"/>
                      <a:gd name="connsiteY3" fmla="*/ 837478 h 1316375"/>
                      <a:gd name="connsiteX4" fmla="*/ 935005 w 3076069"/>
                      <a:gd name="connsiteY4" fmla="*/ 450949 h 1316375"/>
                      <a:gd name="connsiteX5" fmla="*/ 212596 w 3076069"/>
                      <a:gd name="connsiteY5" fmla="*/ 119640 h 1316375"/>
                      <a:gd name="connsiteX6" fmla="*/ 456466 w 3076069"/>
                      <a:gd name="connsiteY6" fmla="*/ 50617 h 1316375"/>
                      <a:gd name="connsiteX7" fmla="*/ 1528577 w 3076069"/>
                      <a:gd name="connsiteY7" fmla="*/ 501566 h 1316375"/>
                      <a:gd name="connsiteX8" fmla="*/ 2623695 w 3076069"/>
                      <a:gd name="connsiteY8" fmla="*/ 0 h 1316375"/>
                      <a:gd name="connsiteX9" fmla="*/ 2927383 w 3076069"/>
                      <a:gd name="connsiteY9" fmla="*/ 96632 h 1316375"/>
                      <a:gd name="connsiteX10" fmla="*/ 2131352 w 3076069"/>
                      <a:gd name="connsiteY10" fmla="*/ 432543 h 1316375"/>
                      <a:gd name="connsiteX11" fmla="*/ 2292399 w 3076069"/>
                      <a:gd name="connsiteY11" fmla="*/ 920305 h 1316375"/>
                      <a:gd name="connsiteX12" fmla="*/ 3076069 w 3076069"/>
                      <a:gd name="connsiteY12" fmla="*/ 1228607 h 1316375"/>
                      <a:gd name="connsiteX13" fmla="*/ 2808172 w 3076069"/>
                      <a:gd name="connsiteY13" fmla="*/ 1316375 h 1316375"/>
                      <a:gd name="connsiteX14" fmla="*/ 1537780 w 3076069"/>
                      <a:gd name="connsiteY14" fmla="*/ 727041 h 1316375"/>
                      <a:gd name="connsiteX0" fmla="*/ 1537780 w 3076069"/>
                      <a:gd name="connsiteY0" fmla="*/ 727041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27041 h 1321259"/>
                      <a:gd name="connsiteX0" fmla="*/ 1537780 w 3076069"/>
                      <a:gd name="connsiteY0" fmla="*/ 750825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50825 h 1321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6069" h="1321259">
                        <a:moveTo>
                          <a:pt x="1537780" y="750825"/>
                        </a:moveTo>
                        <a:lnTo>
                          <a:pt x="313981" y="1321259"/>
                        </a:lnTo>
                        <a:lnTo>
                          <a:pt x="0" y="1228607"/>
                        </a:lnTo>
                        <a:lnTo>
                          <a:pt x="962613" y="837478"/>
                        </a:lnTo>
                        <a:lnTo>
                          <a:pt x="935005" y="450949"/>
                        </a:lnTo>
                        <a:lnTo>
                          <a:pt x="212596" y="119640"/>
                        </a:lnTo>
                        <a:lnTo>
                          <a:pt x="456466" y="50617"/>
                        </a:lnTo>
                        <a:lnTo>
                          <a:pt x="1528577" y="501566"/>
                        </a:lnTo>
                        <a:lnTo>
                          <a:pt x="2623695" y="0"/>
                        </a:lnTo>
                        <a:lnTo>
                          <a:pt x="2927383" y="96632"/>
                        </a:lnTo>
                        <a:lnTo>
                          <a:pt x="2131352" y="432543"/>
                        </a:lnTo>
                        <a:lnTo>
                          <a:pt x="2292399" y="920305"/>
                        </a:lnTo>
                        <a:lnTo>
                          <a:pt x="3076069" y="1228607"/>
                        </a:lnTo>
                        <a:lnTo>
                          <a:pt x="2808172" y="1316375"/>
                        </a:lnTo>
                        <a:lnTo>
                          <a:pt x="1537780" y="750825"/>
                        </a:lnTo>
                        <a:close/>
                      </a:path>
                    </a:pathLst>
                  </a:cu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32" name="Freeform 231"/>
                  <p:cNvSpPr>
                    <a:spLocks/>
                  </p:cNvSpPr>
                  <p:nvPr/>
                </p:nvSpPr>
                <p:spPr bwMode="auto">
                  <a:xfrm>
                    <a:off x="2430680" y="1629256"/>
                    <a:ext cx="703366" cy="109797"/>
                  </a:xfrm>
                  <a:custGeom>
                    <a:avLst/>
                    <a:gdLst>
                      <a:gd name="T0" fmla="*/ 0 w 3723451"/>
                      <a:gd name="T1" fmla="*/ 26862 h 932950"/>
                      <a:gd name="T2" fmla="*/ 123762 w 3723451"/>
                      <a:gd name="T3" fmla="*/ 317 h 932950"/>
                      <a:gd name="T4" fmla="*/ 350560 w 3723451"/>
                      <a:gd name="T5" fmla="*/ 61264 h 932950"/>
                      <a:gd name="T6" fmla="*/ 566927 w 3723451"/>
                      <a:gd name="T7" fmla="*/ 0 h 932950"/>
                      <a:gd name="T8" fmla="*/ 703366 w 3723451"/>
                      <a:gd name="T9" fmla="*/ 24379 h 932950"/>
                      <a:gd name="T10" fmla="*/ 601856 w 3723451"/>
                      <a:gd name="T11" fmla="*/ 54357 h 932950"/>
                      <a:gd name="T12" fmla="*/ 569173 w 3723451"/>
                      <a:gd name="T13" fmla="*/ 46275 h 932950"/>
                      <a:gd name="T14" fmla="*/ 354544 w 3723451"/>
                      <a:gd name="T15" fmla="*/ 109797 h 932950"/>
                      <a:gd name="T16" fmla="*/ 134425 w 3723451"/>
                      <a:gd name="T17" fmla="*/ 48612 h 932950"/>
                      <a:gd name="T18" fmla="*/ 98836 w 3723451"/>
                      <a:gd name="T19" fmla="*/ 55215 h 932950"/>
                      <a:gd name="T20" fmla="*/ 0 w 3723451"/>
                      <a:gd name="T21" fmla="*/ 26862 h 9329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3451" h="932950">
                        <a:moveTo>
                          <a:pt x="0" y="228246"/>
                        </a:moveTo>
                        <a:lnTo>
                          <a:pt x="655168" y="2690"/>
                        </a:lnTo>
                        <a:lnTo>
                          <a:pt x="1855778" y="520562"/>
                        </a:lnTo>
                        <a:lnTo>
                          <a:pt x="3001174" y="0"/>
                        </a:lnTo>
                        <a:lnTo>
                          <a:pt x="3723451" y="207149"/>
                        </a:lnTo>
                        <a:lnTo>
                          <a:pt x="3186079" y="461874"/>
                        </a:lnTo>
                        <a:lnTo>
                          <a:pt x="3013067" y="393200"/>
                        </a:lnTo>
                        <a:lnTo>
                          <a:pt x="1876873" y="932950"/>
                        </a:lnTo>
                        <a:lnTo>
                          <a:pt x="711613" y="413055"/>
                        </a:lnTo>
                        <a:lnTo>
                          <a:pt x="523214" y="469166"/>
                        </a:lnTo>
                        <a:lnTo>
                          <a:pt x="0" y="228246"/>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233" name="Freeform 232"/>
                  <p:cNvSpPr>
                    <a:spLocks/>
                  </p:cNvSpPr>
                  <p:nvPr/>
                </p:nvSpPr>
                <p:spPr bwMode="auto">
                  <a:xfrm>
                    <a:off x="2892028" y="1722161"/>
                    <a:ext cx="260927" cy="95720"/>
                  </a:xfrm>
                  <a:custGeom>
                    <a:avLst/>
                    <a:gdLst>
                      <a:gd name="T0" fmla="*/ 0 w 1366596"/>
                      <a:gd name="T1" fmla="*/ 0 h 809868"/>
                      <a:gd name="T2" fmla="*/ 260927 w 1366596"/>
                      <a:gd name="T3" fmla="*/ 73965 h 809868"/>
                      <a:gd name="T4" fmla="*/ 165166 w 1366596"/>
                      <a:gd name="T5" fmla="*/ 95720 h 809868"/>
                      <a:gd name="T6" fmla="*/ 878 w 1366596"/>
                      <a:gd name="T7" fmla="*/ 50579 h 809868"/>
                      <a:gd name="T8" fmla="*/ 0 w 1366596"/>
                      <a:gd name="T9" fmla="*/ 0 h 8098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6596" h="809868">
                        <a:moveTo>
                          <a:pt x="0" y="0"/>
                        </a:moveTo>
                        <a:lnTo>
                          <a:pt x="1366596" y="625807"/>
                        </a:lnTo>
                        <a:lnTo>
                          <a:pt x="865050" y="809868"/>
                        </a:lnTo>
                        <a:lnTo>
                          <a:pt x="4601" y="427942"/>
                        </a:lnTo>
                        <a:cubicBezTo>
                          <a:pt x="-1535" y="105836"/>
                          <a:pt x="1534" y="142647"/>
                          <a:pt x="0" y="0"/>
                        </a:cubicBez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234" name="Freeform 233"/>
                  <p:cNvSpPr>
                    <a:spLocks/>
                  </p:cNvSpPr>
                  <p:nvPr/>
                </p:nvSpPr>
                <p:spPr bwMode="auto">
                  <a:xfrm>
                    <a:off x="2419337" y="1724976"/>
                    <a:ext cx="253362" cy="95720"/>
                  </a:xfrm>
                  <a:custGeom>
                    <a:avLst/>
                    <a:gdLst>
                      <a:gd name="T0" fmla="*/ 249903 w 1348191"/>
                      <a:gd name="T1" fmla="*/ 0 h 791462"/>
                      <a:gd name="T2" fmla="*/ 253362 w 1348191"/>
                      <a:gd name="T3" fmla="*/ 46190 h 791462"/>
                      <a:gd name="T4" fmla="*/ 91660 w 1348191"/>
                      <a:gd name="T5" fmla="*/ 95720 h 791462"/>
                      <a:gd name="T6" fmla="*/ 0 w 1348191"/>
                      <a:gd name="T7" fmla="*/ 74016 h 791462"/>
                      <a:gd name="T8" fmla="*/ 249903 w 1348191"/>
                      <a:gd name="T9" fmla="*/ 0 h 7914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48191" h="791462">
                        <a:moveTo>
                          <a:pt x="1329786" y="0"/>
                        </a:moveTo>
                        <a:lnTo>
                          <a:pt x="1348191" y="381926"/>
                        </a:lnTo>
                        <a:lnTo>
                          <a:pt x="487742" y="791462"/>
                        </a:lnTo>
                        <a:lnTo>
                          <a:pt x="0" y="612002"/>
                        </a:lnTo>
                        <a:lnTo>
                          <a:pt x="1329786" y="0"/>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cxnSp>
                <p:nvCxnSpPr>
                  <p:cNvPr id="235" name="Straight Connector 234"/>
                  <p:cNvCxnSpPr>
                    <a:cxnSpLocks noChangeShapeType="1"/>
                    <a:endCxn id="230" idx="2"/>
                  </p:cNvCxnSpPr>
                  <p:nvPr/>
                </p:nvCxnSpPr>
                <p:spPr bwMode="auto">
                  <a:xfrm flipH="1" flipV="1">
                    <a:off x="2184881" y="1722161"/>
                    <a:ext cx="3780" cy="121057"/>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cxnSp>
                <p:nvCxnSpPr>
                  <p:cNvPr id="236" name="Straight Connector 235"/>
                  <p:cNvCxnSpPr>
                    <a:cxnSpLocks noChangeShapeType="1"/>
                  </p:cNvCxnSpPr>
                  <p:nvPr/>
                </p:nvCxnSpPr>
                <p:spPr bwMode="auto">
                  <a:xfrm flipH="1" flipV="1">
                    <a:off x="3379847" y="1727792"/>
                    <a:ext cx="3780" cy="121057"/>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grpSp>
          </p:grpSp>
          <p:grpSp>
            <p:nvGrpSpPr>
              <p:cNvPr id="87" name="Group 48258"/>
              <p:cNvGrpSpPr>
                <a:grpSpLocks/>
              </p:cNvGrpSpPr>
              <p:nvPr/>
            </p:nvGrpSpPr>
            <p:grpSpPr bwMode="auto">
              <a:xfrm>
                <a:off x="6587793" y="3488989"/>
                <a:ext cx="514350" cy="1671889"/>
                <a:chOff x="6547479" y="3836935"/>
                <a:chExt cx="514350" cy="1671638"/>
              </a:xfrm>
            </p:grpSpPr>
            <p:sp>
              <p:nvSpPr>
                <p:cNvPr id="202" name="Rectangle 201"/>
                <p:cNvSpPr/>
                <p:nvPr/>
              </p:nvSpPr>
              <p:spPr bwMode="auto">
                <a:xfrm rot="10800000">
                  <a:off x="6550526" y="3920772"/>
                  <a:ext cx="498084" cy="629245"/>
                </a:xfrm>
                <a:prstGeom prst="rect">
                  <a:avLst/>
                </a:prstGeom>
                <a:gradFill>
                  <a:gsLst>
                    <a:gs pos="1000">
                      <a:schemeClr val="accent2">
                        <a:lumMod val="75000"/>
                        <a:alpha val="62000"/>
                      </a:schemeClr>
                    </a:gs>
                    <a:gs pos="54000">
                      <a:schemeClr val="accent2">
                        <a:lumMod val="60000"/>
                        <a:lumOff val="40000"/>
                      </a:schemeClr>
                    </a:gs>
                    <a:gs pos="100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203" name="Straight Connector 202"/>
                <p:cNvCxnSpPr/>
                <p:nvPr/>
              </p:nvCxnSpPr>
              <p:spPr bwMode="auto">
                <a:xfrm flipH="1">
                  <a:off x="7060242" y="3994054"/>
                  <a:ext cx="1587" cy="1366633"/>
                </a:xfrm>
                <a:prstGeom prst="line">
                  <a:avLst/>
                </a:prstGeom>
                <a:ln w="317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grpSp>
              <p:nvGrpSpPr>
                <p:cNvPr id="204" name="Group 634"/>
                <p:cNvGrpSpPr>
                  <a:grpSpLocks/>
                </p:cNvGrpSpPr>
                <p:nvPr/>
              </p:nvGrpSpPr>
              <p:grpSpPr bwMode="auto">
                <a:xfrm>
                  <a:off x="6552627" y="5286665"/>
                  <a:ext cx="507588" cy="221908"/>
                  <a:chOff x="4128636" y="3606589"/>
                  <a:chExt cx="568145" cy="338667"/>
                </a:xfrm>
              </p:grpSpPr>
              <p:sp>
                <p:nvSpPr>
                  <p:cNvPr id="217" name="Oval 216"/>
                  <p:cNvSpPr/>
                  <p:nvPr/>
                </p:nvSpPr>
                <p:spPr>
                  <a:xfrm>
                    <a:off x="4128205" y="3719558"/>
                    <a:ext cx="568606" cy="225284"/>
                  </a:xfrm>
                  <a:prstGeom prst="ellipse">
                    <a:avLst/>
                  </a:prstGeom>
                  <a:solidFill>
                    <a:schemeClr val="accent2">
                      <a:lumMod val="75000"/>
                    </a:schemeClr>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18" name="Rectangle 217"/>
                  <p:cNvSpPr/>
                  <p:nvPr/>
                </p:nvSpPr>
                <p:spPr>
                  <a:xfrm>
                    <a:off x="4128205" y="3719558"/>
                    <a:ext cx="568606" cy="111431"/>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19" name="Oval 218"/>
                  <p:cNvSpPr/>
                  <p:nvPr/>
                </p:nvSpPr>
                <p:spPr>
                  <a:xfrm>
                    <a:off x="4128205" y="3605704"/>
                    <a:ext cx="568606" cy="225286"/>
                  </a:xfrm>
                  <a:prstGeom prst="ellipse">
                    <a:avLst/>
                  </a:prstGeom>
                  <a:solidFill>
                    <a:schemeClr val="accent2">
                      <a:lumMod val="40000"/>
                      <a:lumOff val="60000"/>
                      <a:alpha val="5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220" name="Straight Connector 219"/>
                  <p:cNvCxnSpPr/>
                  <p:nvPr/>
                </p:nvCxnSpPr>
                <p:spPr>
                  <a:xfrm>
                    <a:off x="4696811" y="3719558"/>
                    <a:ext cx="0" cy="111431"/>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1" name="Straight Connector 220"/>
                  <p:cNvCxnSpPr/>
                  <p:nvPr/>
                </p:nvCxnSpPr>
                <p:spPr>
                  <a:xfrm>
                    <a:off x="4128205" y="3719558"/>
                    <a:ext cx="0" cy="111431"/>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05" name="Rectangle 204"/>
                <p:cNvSpPr/>
                <p:nvPr/>
              </p:nvSpPr>
              <p:spPr bwMode="auto">
                <a:xfrm>
                  <a:off x="6553829" y="4551184"/>
                  <a:ext cx="496888" cy="812678"/>
                </a:xfrm>
                <a:prstGeom prst="rect">
                  <a:avLst/>
                </a:prstGeom>
                <a:gradFill>
                  <a:gsLst>
                    <a:gs pos="0">
                      <a:schemeClr val="accent2">
                        <a:lumMod val="75000"/>
                        <a:alpha val="62000"/>
                      </a:schemeClr>
                    </a:gs>
                    <a:gs pos="54000">
                      <a:schemeClr val="accent2">
                        <a:lumMod val="60000"/>
                        <a:lumOff val="40000"/>
                      </a:schemeClr>
                    </a:gs>
                    <a:gs pos="100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206" name="Straight Connector 205"/>
                <p:cNvCxnSpPr/>
                <p:nvPr/>
              </p:nvCxnSpPr>
              <p:spPr bwMode="auto">
                <a:xfrm flipH="1">
                  <a:off x="6547479" y="4001991"/>
                  <a:ext cx="3175" cy="1452344"/>
                </a:xfrm>
                <a:prstGeom prst="line">
                  <a:avLst/>
                </a:prstGeom>
                <a:ln w="317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grpSp>
              <p:nvGrpSpPr>
                <p:cNvPr id="207" name="Group 622"/>
                <p:cNvGrpSpPr>
                  <a:grpSpLocks/>
                </p:cNvGrpSpPr>
                <p:nvPr/>
              </p:nvGrpSpPr>
              <p:grpSpPr bwMode="auto">
                <a:xfrm>
                  <a:off x="6549992" y="3836935"/>
                  <a:ext cx="503828" cy="248485"/>
                  <a:chOff x="2183302" y="1564542"/>
                  <a:chExt cx="1200154" cy="440314"/>
                </a:xfrm>
              </p:grpSpPr>
              <p:sp>
                <p:nvSpPr>
                  <p:cNvPr id="208" name="Oval 207"/>
                  <p:cNvSpPr/>
                  <p:nvPr/>
                </p:nvSpPr>
                <p:spPr bwMode="auto">
                  <a:xfrm flipV="1">
                    <a:off x="2188662" y="1691075"/>
                    <a:ext cx="1194966" cy="315014"/>
                  </a:xfrm>
                  <a:prstGeom prst="ellipse">
                    <a:avLst/>
                  </a:prstGeom>
                  <a:gradFill flip="none" rotWithShape="1">
                    <a:gsLst>
                      <a:gs pos="0">
                        <a:schemeClr val="accent2">
                          <a:lumMod val="75000"/>
                        </a:schemeClr>
                      </a:gs>
                      <a:gs pos="31000">
                        <a:schemeClr val="accent2">
                          <a:lumMod val="60000"/>
                          <a:lumOff val="40000"/>
                        </a:schemeClr>
                      </a:gs>
                      <a:gs pos="100000">
                        <a:schemeClr val="bg1"/>
                      </a:gs>
                    </a:gsLst>
                    <a:lin ang="16200000" scaled="0"/>
                    <a:tileRect/>
                  </a:gradFill>
                  <a:ln w="635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n>
                        <a:solidFill>
                          <a:schemeClr val="tx1"/>
                        </a:solidFill>
                      </a:ln>
                    </a:endParaRPr>
                  </a:p>
                </p:txBody>
              </p:sp>
              <p:sp>
                <p:nvSpPr>
                  <p:cNvPr id="209" name="Rectangle 208"/>
                  <p:cNvSpPr/>
                  <p:nvPr/>
                </p:nvSpPr>
                <p:spPr bwMode="auto">
                  <a:xfrm>
                    <a:off x="2184879" y="1736077"/>
                    <a:ext cx="1198749" cy="112505"/>
                  </a:xfrm>
                  <a:prstGeom prst="rect">
                    <a:avLst/>
                  </a:prstGeom>
                  <a:gradFill>
                    <a:gsLst>
                      <a:gs pos="0">
                        <a:schemeClr val="accent2">
                          <a:lumMod val="40000"/>
                          <a:lumOff val="60000"/>
                        </a:schemeClr>
                      </a:gs>
                      <a:gs pos="54000">
                        <a:schemeClr val="accent2">
                          <a:lumMod val="60000"/>
                          <a:lumOff val="40000"/>
                        </a:schemeClr>
                      </a:gs>
                      <a:gs pos="100000">
                        <a:schemeClr val="accent2">
                          <a:lumMod val="75000"/>
                        </a:schemeClr>
                      </a:gs>
                    </a:gsLst>
                    <a:lin ang="16200000" scaled="0"/>
                  </a:gradFill>
                  <a:ln w="25400">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10" name="Oval 209"/>
                  <p:cNvSpPr>
                    <a:spLocks noChangeArrowheads="1"/>
                  </p:cNvSpPr>
                  <p:nvPr/>
                </p:nvSpPr>
                <p:spPr bwMode="auto">
                  <a:xfrm flipV="1">
                    <a:off x="2184879" y="1564508"/>
                    <a:ext cx="1194966" cy="315014"/>
                  </a:xfrm>
                  <a:prstGeom prst="ellipse">
                    <a:avLst/>
                  </a:prstGeom>
                  <a:solidFill>
                    <a:srgbClr val="BFBFBF"/>
                  </a:solidFill>
                  <a:ln w="6350">
                    <a:solidFill>
                      <a:schemeClr val="tx1"/>
                    </a:solidFill>
                    <a:round/>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400" smtClean="0">
                      <a:solidFill>
                        <a:srgbClr val="FFFFFF"/>
                      </a:solidFill>
                      <a:latin typeface="Gill Sans MT" panose="020B0502020104020203" pitchFamily="34" charset="0"/>
                    </a:endParaRPr>
                  </a:p>
                </p:txBody>
              </p:sp>
              <p:sp>
                <p:nvSpPr>
                  <p:cNvPr id="211" name="Freeform 210"/>
                  <p:cNvSpPr/>
                  <p:nvPr/>
                </p:nvSpPr>
                <p:spPr bwMode="auto">
                  <a:xfrm>
                    <a:off x="2491185" y="1671388"/>
                    <a:ext cx="582357" cy="157507"/>
                  </a:xfrm>
                  <a:custGeom>
                    <a:avLst/>
                    <a:gdLst>
                      <a:gd name="connsiteX0" fmla="*/ 1486231 w 2944854"/>
                      <a:gd name="connsiteY0" fmla="*/ 727041 h 1302232"/>
                      <a:gd name="connsiteX1" fmla="*/ 257675 w 2944854"/>
                      <a:gd name="connsiteY1" fmla="*/ 1302232 h 1302232"/>
                      <a:gd name="connsiteX2" fmla="*/ 0 w 2944854"/>
                      <a:gd name="connsiteY2" fmla="*/ 1228607 h 1302232"/>
                      <a:gd name="connsiteX3" fmla="*/ 911064 w 2944854"/>
                      <a:gd name="connsiteY3" fmla="*/ 837478 h 1302232"/>
                      <a:gd name="connsiteX4" fmla="*/ 883456 w 2944854"/>
                      <a:gd name="connsiteY4" fmla="*/ 450949 h 1302232"/>
                      <a:gd name="connsiteX5" fmla="*/ 161047 w 2944854"/>
                      <a:gd name="connsiteY5" fmla="*/ 119640 h 1302232"/>
                      <a:gd name="connsiteX6" fmla="*/ 404917 w 2944854"/>
                      <a:gd name="connsiteY6" fmla="*/ 50617 h 1302232"/>
                      <a:gd name="connsiteX7" fmla="*/ 1477028 w 2944854"/>
                      <a:gd name="connsiteY7" fmla="*/ 501566 h 1302232"/>
                      <a:gd name="connsiteX8" fmla="*/ 2572146 w 2944854"/>
                      <a:gd name="connsiteY8" fmla="*/ 0 h 1302232"/>
                      <a:gd name="connsiteX9" fmla="*/ 2875834 w 2944854"/>
                      <a:gd name="connsiteY9" fmla="*/ 96632 h 1302232"/>
                      <a:gd name="connsiteX10" fmla="*/ 2079803 w 2944854"/>
                      <a:gd name="connsiteY10" fmla="*/ 432543 h 1302232"/>
                      <a:gd name="connsiteX11" fmla="*/ 2240850 w 2944854"/>
                      <a:gd name="connsiteY11" fmla="*/ 920305 h 1302232"/>
                      <a:gd name="connsiteX12" fmla="*/ 2944854 w 2944854"/>
                      <a:gd name="connsiteY12" fmla="*/ 1228607 h 1302232"/>
                      <a:gd name="connsiteX13" fmla="*/ 2733192 w 2944854"/>
                      <a:gd name="connsiteY13" fmla="*/ 1297630 h 1302232"/>
                      <a:gd name="connsiteX14" fmla="*/ 1486231 w 2944854"/>
                      <a:gd name="connsiteY14" fmla="*/ 727041 h 1302232"/>
                      <a:gd name="connsiteX0" fmla="*/ 1486231 w 2944854"/>
                      <a:gd name="connsiteY0" fmla="*/ 727041 h 1316375"/>
                      <a:gd name="connsiteX1" fmla="*/ 257675 w 2944854"/>
                      <a:gd name="connsiteY1" fmla="*/ 1302232 h 1316375"/>
                      <a:gd name="connsiteX2" fmla="*/ 0 w 2944854"/>
                      <a:gd name="connsiteY2" fmla="*/ 1228607 h 1316375"/>
                      <a:gd name="connsiteX3" fmla="*/ 911064 w 2944854"/>
                      <a:gd name="connsiteY3" fmla="*/ 837478 h 1316375"/>
                      <a:gd name="connsiteX4" fmla="*/ 883456 w 2944854"/>
                      <a:gd name="connsiteY4" fmla="*/ 450949 h 1316375"/>
                      <a:gd name="connsiteX5" fmla="*/ 161047 w 2944854"/>
                      <a:gd name="connsiteY5" fmla="*/ 119640 h 1316375"/>
                      <a:gd name="connsiteX6" fmla="*/ 404917 w 2944854"/>
                      <a:gd name="connsiteY6" fmla="*/ 50617 h 1316375"/>
                      <a:gd name="connsiteX7" fmla="*/ 1477028 w 2944854"/>
                      <a:gd name="connsiteY7" fmla="*/ 501566 h 1316375"/>
                      <a:gd name="connsiteX8" fmla="*/ 2572146 w 2944854"/>
                      <a:gd name="connsiteY8" fmla="*/ 0 h 1316375"/>
                      <a:gd name="connsiteX9" fmla="*/ 2875834 w 2944854"/>
                      <a:gd name="connsiteY9" fmla="*/ 96632 h 1316375"/>
                      <a:gd name="connsiteX10" fmla="*/ 2079803 w 2944854"/>
                      <a:gd name="connsiteY10" fmla="*/ 432543 h 1316375"/>
                      <a:gd name="connsiteX11" fmla="*/ 2240850 w 2944854"/>
                      <a:gd name="connsiteY11" fmla="*/ 920305 h 1316375"/>
                      <a:gd name="connsiteX12" fmla="*/ 2944854 w 2944854"/>
                      <a:gd name="connsiteY12" fmla="*/ 1228607 h 1316375"/>
                      <a:gd name="connsiteX13" fmla="*/ 2756623 w 2944854"/>
                      <a:gd name="connsiteY13" fmla="*/ 1316375 h 1316375"/>
                      <a:gd name="connsiteX14" fmla="*/ 1486231 w 2944854"/>
                      <a:gd name="connsiteY14" fmla="*/ 727041 h 1316375"/>
                      <a:gd name="connsiteX0" fmla="*/ 1486231 w 3024520"/>
                      <a:gd name="connsiteY0" fmla="*/ 727041 h 1316375"/>
                      <a:gd name="connsiteX1" fmla="*/ 257675 w 3024520"/>
                      <a:gd name="connsiteY1" fmla="*/ 1302232 h 1316375"/>
                      <a:gd name="connsiteX2" fmla="*/ 0 w 3024520"/>
                      <a:gd name="connsiteY2" fmla="*/ 1228607 h 1316375"/>
                      <a:gd name="connsiteX3" fmla="*/ 911064 w 3024520"/>
                      <a:gd name="connsiteY3" fmla="*/ 837478 h 1316375"/>
                      <a:gd name="connsiteX4" fmla="*/ 883456 w 3024520"/>
                      <a:gd name="connsiteY4" fmla="*/ 450949 h 1316375"/>
                      <a:gd name="connsiteX5" fmla="*/ 161047 w 3024520"/>
                      <a:gd name="connsiteY5" fmla="*/ 119640 h 1316375"/>
                      <a:gd name="connsiteX6" fmla="*/ 404917 w 3024520"/>
                      <a:gd name="connsiteY6" fmla="*/ 50617 h 1316375"/>
                      <a:gd name="connsiteX7" fmla="*/ 1477028 w 3024520"/>
                      <a:gd name="connsiteY7" fmla="*/ 501566 h 1316375"/>
                      <a:gd name="connsiteX8" fmla="*/ 2572146 w 3024520"/>
                      <a:gd name="connsiteY8" fmla="*/ 0 h 1316375"/>
                      <a:gd name="connsiteX9" fmla="*/ 2875834 w 3024520"/>
                      <a:gd name="connsiteY9" fmla="*/ 96632 h 1316375"/>
                      <a:gd name="connsiteX10" fmla="*/ 2079803 w 3024520"/>
                      <a:gd name="connsiteY10" fmla="*/ 432543 h 1316375"/>
                      <a:gd name="connsiteX11" fmla="*/ 2240850 w 3024520"/>
                      <a:gd name="connsiteY11" fmla="*/ 920305 h 1316375"/>
                      <a:gd name="connsiteX12" fmla="*/ 3024520 w 3024520"/>
                      <a:gd name="connsiteY12" fmla="*/ 1228607 h 1316375"/>
                      <a:gd name="connsiteX13" fmla="*/ 2756623 w 3024520"/>
                      <a:gd name="connsiteY13" fmla="*/ 1316375 h 1316375"/>
                      <a:gd name="connsiteX14" fmla="*/ 1486231 w 3024520"/>
                      <a:gd name="connsiteY14" fmla="*/ 727041 h 1316375"/>
                      <a:gd name="connsiteX0" fmla="*/ 1537780 w 3076069"/>
                      <a:gd name="connsiteY0" fmla="*/ 727041 h 1316375"/>
                      <a:gd name="connsiteX1" fmla="*/ 309224 w 3076069"/>
                      <a:gd name="connsiteY1" fmla="*/ 1302232 h 1316375"/>
                      <a:gd name="connsiteX2" fmla="*/ 0 w 3076069"/>
                      <a:gd name="connsiteY2" fmla="*/ 1228607 h 1316375"/>
                      <a:gd name="connsiteX3" fmla="*/ 962613 w 3076069"/>
                      <a:gd name="connsiteY3" fmla="*/ 837478 h 1316375"/>
                      <a:gd name="connsiteX4" fmla="*/ 935005 w 3076069"/>
                      <a:gd name="connsiteY4" fmla="*/ 450949 h 1316375"/>
                      <a:gd name="connsiteX5" fmla="*/ 212596 w 3076069"/>
                      <a:gd name="connsiteY5" fmla="*/ 119640 h 1316375"/>
                      <a:gd name="connsiteX6" fmla="*/ 456466 w 3076069"/>
                      <a:gd name="connsiteY6" fmla="*/ 50617 h 1316375"/>
                      <a:gd name="connsiteX7" fmla="*/ 1528577 w 3076069"/>
                      <a:gd name="connsiteY7" fmla="*/ 501566 h 1316375"/>
                      <a:gd name="connsiteX8" fmla="*/ 2623695 w 3076069"/>
                      <a:gd name="connsiteY8" fmla="*/ 0 h 1316375"/>
                      <a:gd name="connsiteX9" fmla="*/ 2927383 w 3076069"/>
                      <a:gd name="connsiteY9" fmla="*/ 96632 h 1316375"/>
                      <a:gd name="connsiteX10" fmla="*/ 2131352 w 3076069"/>
                      <a:gd name="connsiteY10" fmla="*/ 432543 h 1316375"/>
                      <a:gd name="connsiteX11" fmla="*/ 2292399 w 3076069"/>
                      <a:gd name="connsiteY11" fmla="*/ 920305 h 1316375"/>
                      <a:gd name="connsiteX12" fmla="*/ 3076069 w 3076069"/>
                      <a:gd name="connsiteY12" fmla="*/ 1228607 h 1316375"/>
                      <a:gd name="connsiteX13" fmla="*/ 2808172 w 3076069"/>
                      <a:gd name="connsiteY13" fmla="*/ 1316375 h 1316375"/>
                      <a:gd name="connsiteX14" fmla="*/ 1537780 w 3076069"/>
                      <a:gd name="connsiteY14" fmla="*/ 727041 h 1316375"/>
                      <a:gd name="connsiteX0" fmla="*/ 1537780 w 3076069"/>
                      <a:gd name="connsiteY0" fmla="*/ 727041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27041 h 1321259"/>
                      <a:gd name="connsiteX0" fmla="*/ 1537780 w 3076069"/>
                      <a:gd name="connsiteY0" fmla="*/ 750825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50825 h 1321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6069" h="1321259">
                        <a:moveTo>
                          <a:pt x="1537780" y="750825"/>
                        </a:moveTo>
                        <a:lnTo>
                          <a:pt x="313981" y="1321259"/>
                        </a:lnTo>
                        <a:lnTo>
                          <a:pt x="0" y="1228607"/>
                        </a:lnTo>
                        <a:lnTo>
                          <a:pt x="962613" y="837478"/>
                        </a:lnTo>
                        <a:lnTo>
                          <a:pt x="935005" y="450949"/>
                        </a:lnTo>
                        <a:lnTo>
                          <a:pt x="212596" y="119640"/>
                        </a:lnTo>
                        <a:lnTo>
                          <a:pt x="456466" y="50617"/>
                        </a:lnTo>
                        <a:lnTo>
                          <a:pt x="1528577" y="501566"/>
                        </a:lnTo>
                        <a:lnTo>
                          <a:pt x="2623695" y="0"/>
                        </a:lnTo>
                        <a:lnTo>
                          <a:pt x="2927383" y="96632"/>
                        </a:lnTo>
                        <a:lnTo>
                          <a:pt x="2131352" y="432543"/>
                        </a:lnTo>
                        <a:lnTo>
                          <a:pt x="2292399" y="920305"/>
                        </a:lnTo>
                        <a:lnTo>
                          <a:pt x="3076069" y="1228607"/>
                        </a:lnTo>
                        <a:lnTo>
                          <a:pt x="2808172" y="1316375"/>
                        </a:lnTo>
                        <a:lnTo>
                          <a:pt x="1537780" y="750825"/>
                        </a:lnTo>
                        <a:close/>
                      </a:path>
                    </a:pathLst>
                  </a:cu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212" name="Freeform 211"/>
                  <p:cNvSpPr>
                    <a:spLocks/>
                  </p:cNvSpPr>
                  <p:nvPr/>
                </p:nvSpPr>
                <p:spPr bwMode="auto">
                  <a:xfrm>
                    <a:off x="2430680" y="1629198"/>
                    <a:ext cx="703366" cy="112505"/>
                  </a:xfrm>
                  <a:custGeom>
                    <a:avLst/>
                    <a:gdLst>
                      <a:gd name="T0" fmla="*/ 0 w 3723451"/>
                      <a:gd name="T1" fmla="*/ 27524 h 932950"/>
                      <a:gd name="T2" fmla="*/ 123762 w 3723451"/>
                      <a:gd name="T3" fmla="*/ 324 h 932950"/>
                      <a:gd name="T4" fmla="*/ 350560 w 3723451"/>
                      <a:gd name="T5" fmla="*/ 62775 h 932950"/>
                      <a:gd name="T6" fmla="*/ 566927 w 3723451"/>
                      <a:gd name="T7" fmla="*/ 0 h 932950"/>
                      <a:gd name="T8" fmla="*/ 703366 w 3723451"/>
                      <a:gd name="T9" fmla="*/ 24980 h 932950"/>
                      <a:gd name="T10" fmla="*/ 601856 w 3723451"/>
                      <a:gd name="T11" fmla="*/ 55698 h 932950"/>
                      <a:gd name="T12" fmla="*/ 569173 w 3723451"/>
                      <a:gd name="T13" fmla="*/ 47416 h 932950"/>
                      <a:gd name="T14" fmla="*/ 354544 w 3723451"/>
                      <a:gd name="T15" fmla="*/ 112505 h 932950"/>
                      <a:gd name="T16" fmla="*/ 134425 w 3723451"/>
                      <a:gd name="T17" fmla="*/ 49811 h 932950"/>
                      <a:gd name="T18" fmla="*/ 98836 w 3723451"/>
                      <a:gd name="T19" fmla="*/ 56577 h 932950"/>
                      <a:gd name="T20" fmla="*/ 0 w 3723451"/>
                      <a:gd name="T21" fmla="*/ 27524 h 9329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3451" h="932950">
                        <a:moveTo>
                          <a:pt x="0" y="228246"/>
                        </a:moveTo>
                        <a:lnTo>
                          <a:pt x="655168" y="2690"/>
                        </a:lnTo>
                        <a:lnTo>
                          <a:pt x="1855778" y="520562"/>
                        </a:lnTo>
                        <a:lnTo>
                          <a:pt x="3001174" y="0"/>
                        </a:lnTo>
                        <a:lnTo>
                          <a:pt x="3723451" y="207149"/>
                        </a:lnTo>
                        <a:lnTo>
                          <a:pt x="3186079" y="461874"/>
                        </a:lnTo>
                        <a:lnTo>
                          <a:pt x="3013067" y="393200"/>
                        </a:lnTo>
                        <a:lnTo>
                          <a:pt x="1876873" y="932950"/>
                        </a:lnTo>
                        <a:lnTo>
                          <a:pt x="711613" y="413055"/>
                        </a:lnTo>
                        <a:lnTo>
                          <a:pt x="523214" y="469166"/>
                        </a:lnTo>
                        <a:lnTo>
                          <a:pt x="0" y="228246"/>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213" name="Freeform 212"/>
                  <p:cNvSpPr>
                    <a:spLocks/>
                  </p:cNvSpPr>
                  <p:nvPr/>
                </p:nvSpPr>
                <p:spPr bwMode="auto">
                  <a:xfrm>
                    <a:off x="2892028" y="1724827"/>
                    <a:ext cx="260925" cy="95629"/>
                  </a:xfrm>
                  <a:custGeom>
                    <a:avLst/>
                    <a:gdLst>
                      <a:gd name="T0" fmla="*/ 0 w 1366596"/>
                      <a:gd name="T1" fmla="*/ 0 h 809868"/>
                      <a:gd name="T2" fmla="*/ 260925 w 1366596"/>
                      <a:gd name="T3" fmla="*/ 73895 h 809868"/>
                      <a:gd name="T4" fmla="*/ 165165 w 1366596"/>
                      <a:gd name="T5" fmla="*/ 95629 h 809868"/>
                      <a:gd name="T6" fmla="*/ 878 w 1366596"/>
                      <a:gd name="T7" fmla="*/ 50531 h 809868"/>
                      <a:gd name="T8" fmla="*/ 0 w 1366596"/>
                      <a:gd name="T9" fmla="*/ 0 h 8098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6596" h="809868">
                        <a:moveTo>
                          <a:pt x="0" y="0"/>
                        </a:moveTo>
                        <a:lnTo>
                          <a:pt x="1366596" y="625807"/>
                        </a:lnTo>
                        <a:lnTo>
                          <a:pt x="865050" y="809868"/>
                        </a:lnTo>
                        <a:lnTo>
                          <a:pt x="4601" y="427942"/>
                        </a:lnTo>
                        <a:cubicBezTo>
                          <a:pt x="-1535" y="105836"/>
                          <a:pt x="1534" y="142647"/>
                          <a:pt x="0" y="0"/>
                        </a:cubicBez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214" name="Freeform 213"/>
                  <p:cNvSpPr>
                    <a:spLocks/>
                  </p:cNvSpPr>
                  <p:nvPr/>
                </p:nvSpPr>
                <p:spPr bwMode="auto">
                  <a:xfrm>
                    <a:off x="2419334" y="1727640"/>
                    <a:ext cx="253364" cy="92816"/>
                  </a:xfrm>
                  <a:custGeom>
                    <a:avLst/>
                    <a:gdLst>
                      <a:gd name="T0" fmla="*/ 249905 w 1348191"/>
                      <a:gd name="T1" fmla="*/ 0 h 791462"/>
                      <a:gd name="T2" fmla="*/ 253364 w 1348191"/>
                      <a:gd name="T3" fmla="*/ 44789 h 791462"/>
                      <a:gd name="T4" fmla="*/ 91661 w 1348191"/>
                      <a:gd name="T5" fmla="*/ 92816 h 791462"/>
                      <a:gd name="T6" fmla="*/ 0 w 1348191"/>
                      <a:gd name="T7" fmla="*/ 71770 h 791462"/>
                      <a:gd name="T8" fmla="*/ 249905 w 1348191"/>
                      <a:gd name="T9" fmla="*/ 0 h 7914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48191" h="791462">
                        <a:moveTo>
                          <a:pt x="1329786" y="0"/>
                        </a:moveTo>
                        <a:lnTo>
                          <a:pt x="1348191" y="381926"/>
                        </a:lnTo>
                        <a:lnTo>
                          <a:pt x="487742" y="791462"/>
                        </a:lnTo>
                        <a:lnTo>
                          <a:pt x="0" y="612002"/>
                        </a:lnTo>
                        <a:lnTo>
                          <a:pt x="1329786" y="0"/>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cxnSp>
                <p:nvCxnSpPr>
                  <p:cNvPr id="215" name="Straight Connector 214"/>
                  <p:cNvCxnSpPr>
                    <a:cxnSpLocks noChangeShapeType="1"/>
                    <a:endCxn id="210" idx="2"/>
                  </p:cNvCxnSpPr>
                  <p:nvPr/>
                </p:nvCxnSpPr>
                <p:spPr bwMode="auto">
                  <a:xfrm flipH="1" flipV="1">
                    <a:off x="2184879" y="1722015"/>
                    <a:ext cx="3783" cy="120942"/>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cxnSp>
                <p:nvCxnSpPr>
                  <p:cNvPr id="216" name="Straight Connector 215"/>
                  <p:cNvCxnSpPr>
                    <a:cxnSpLocks noChangeShapeType="1"/>
                  </p:cNvCxnSpPr>
                  <p:nvPr/>
                </p:nvCxnSpPr>
                <p:spPr bwMode="auto">
                  <a:xfrm flipH="1" flipV="1">
                    <a:off x="3379845" y="1730452"/>
                    <a:ext cx="3783" cy="120944"/>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grpSp>
          </p:grpSp>
          <p:sp>
            <p:nvSpPr>
              <p:cNvPr id="88" name="Freeform 87"/>
              <p:cNvSpPr/>
              <p:nvPr/>
            </p:nvSpPr>
            <p:spPr bwMode="auto">
              <a:xfrm>
                <a:off x="2422193" y="2133245"/>
                <a:ext cx="296863" cy="1743075"/>
              </a:xfrm>
              <a:custGeom>
                <a:avLst/>
                <a:gdLst>
                  <a:gd name="connsiteX0" fmla="*/ 307275 w 307275"/>
                  <a:gd name="connsiteY0" fmla="*/ 0 h 1659441"/>
                  <a:gd name="connsiteX1" fmla="*/ 0 w 307275"/>
                  <a:gd name="connsiteY1" fmla="*/ 0 h 1659441"/>
                  <a:gd name="connsiteX2" fmla="*/ 0 w 307275"/>
                  <a:gd name="connsiteY2" fmla="*/ 1659441 h 1659441"/>
                  <a:gd name="connsiteX0" fmla="*/ 307275 w 307275"/>
                  <a:gd name="connsiteY0" fmla="*/ 0 h 2015941"/>
                  <a:gd name="connsiteX1" fmla="*/ 0 w 307275"/>
                  <a:gd name="connsiteY1" fmla="*/ 0 h 2015941"/>
                  <a:gd name="connsiteX2" fmla="*/ 0 w 307275"/>
                  <a:gd name="connsiteY2" fmla="*/ 2015941 h 2015941"/>
                  <a:gd name="connsiteX0" fmla="*/ 228538 w 228538"/>
                  <a:gd name="connsiteY0" fmla="*/ 0 h 2022548"/>
                  <a:gd name="connsiteX1" fmla="*/ 0 w 228538"/>
                  <a:gd name="connsiteY1" fmla="*/ 6607 h 2022548"/>
                  <a:gd name="connsiteX2" fmla="*/ 0 w 228538"/>
                  <a:gd name="connsiteY2" fmla="*/ 2022548 h 2022548"/>
                </a:gdLst>
                <a:ahLst/>
                <a:cxnLst>
                  <a:cxn ang="0">
                    <a:pos x="connsiteX0" y="connsiteY0"/>
                  </a:cxn>
                  <a:cxn ang="0">
                    <a:pos x="connsiteX1" y="connsiteY1"/>
                  </a:cxn>
                  <a:cxn ang="0">
                    <a:pos x="connsiteX2" y="connsiteY2"/>
                  </a:cxn>
                </a:cxnLst>
                <a:rect l="l" t="t" r="r" b="b"/>
                <a:pathLst>
                  <a:path w="228538" h="2022548">
                    <a:moveTo>
                      <a:pt x="228538" y="0"/>
                    </a:moveTo>
                    <a:lnTo>
                      <a:pt x="0" y="6607"/>
                    </a:lnTo>
                    <a:lnTo>
                      <a:pt x="0" y="2022548"/>
                    </a:lnTo>
                  </a:path>
                </a:pathLst>
              </a:custGeom>
              <a:ln w="31750">
                <a:solidFill>
                  <a:srgbClr val="CC0000"/>
                </a:solidFill>
                <a:headEnd type="triangle"/>
                <a:tailEnd type="triangle"/>
              </a:ln>
              <a:effectLst/>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sz="1400" dirty="0">
                  <a:solidFill>
                    <a:srgbClr val="CC0000"/>
                  </a:solidFill>
                </a:endParaRPr>
              </a:p>
            </p:txBody>
          </p:sp>
          <p:sp>
            <p:nvSpPr>
              <p:cNvPr id="89" name="Freeform 88"/>
              <p:cNvSpPr/>
              <p:nvPr/>
            </p:nvSpPr>
            <p:spPr bwMode="auto">
              <a:xfrm flipH="1">
                <a:off x="6452856" y="2128482"/>
                <a:ext cx="385762" cy="2300288"/>
              </a:xfrm>
              <a:custGeom>
                <a:avLst/>
                <a:gdLst>
                  <a:gd name="connsiteX0" fmla="*/ 307275 w 307275"/>
                  <a:gd name="connsiteY0" fmla="*/ 0 h 1659441"/>
                  <a:gd name="connsiteX1" fmla="*/ 0 w 307275"/>
                  <a:gd name="connsiteY1" fmla="*/ 0 h 1659441"/>
                  <a:gd name="connsiteX2" fmla="*/ 0 w 307275"/>
                  <a:gd name="connsiteY2" fmla="*/ 1659441 h 1659441"/>
                  <a:gd name="connsiteX0" fmla="*/ 307275 w 307275"/>
                  <a:gd name="connsiteY0" fmla="*/ 0 h 2117725"/>
                  <a:gd name="connsiteX1" fmla="*/ 0 w 307275"/>
                  <a:gd name="connsiteY1" fmla="*/ 0 h 2117725"/>
                  <a:gd name="connsiteX2" fmla="*/ 0 w 307275"/>
                  <a:gd name="connsiteY2" fmla="*/ 2117725 h 2117725"/>
                </a:gdLst>
                <a:ahLst/>
                <a:cxnLst>
                  <a:cxn ang="0">
                    <a:pos x="connsiteX0" y="connsiteY0"/>
                  </a:cxn>
                  <a:cxn ang="0">
                    <a:pos x="connsiteX1" y="connsiteY1"/>
                  </a:cxn>
                  <a:cxn ang="0">
                    <a:pos x="connsiteX2" y="connsiteY2"/>
                  </a:cxn>
                </a:cxnLst>
                <a:rect l="l" t="t" r="r" b="b"/>
                <a:pathLst>
                  <a:path w="307275" h="2117725">
                    <a:moveTo>
                      <a:pt x="307275" y="0"/>
                    </a:moveTo>
                    <a:lnTo>
                      <a:pt x="0" y="0"/>
                    </a:lnTo>
                    <a:lnTo>
                      <a:pt x="0" y="2117725"/>
                    </a:lnTo>
                  </a:path>
                </a:pathLst>
              </a:custGeom>
              <a:ln w="31750">
                <a:solidFill>
                  <a:srgbClr val="CC0000"/>
                </a:solidFill>
                <a:headEnd type="triangle"/>
                <a:tailEnd type="triangle"/>
              </a:ln>
              <a:effectLst/>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sz="1400" dirty="0"/>
              </a:p>
            </p:txBody>
          </p:sp>
          <p:cxnSp>
            <p:nvCxnSpPr>
              <p:cNvPr id="90" name="Straight Arrow Connector 89"/>
              <p:cNvCxnSpPr/>
              <p:nvPr/>
            </p:nvCxnSpPr>
            <p:spPr bwMode="auto">
              <a:xfrm flipV="1">
                <a:off x="5832143" y="2380895"/>
                <a:ext cx="7938" cy="2062162"/>
              </a:xfrm>
              <a:prstGeom prst="straightConnector1">
                <a:avLst/>
              </a:prstGeom>
              <a:ln w="31750">
                <a:solidFill>
                  <a:srgbClr val="CC0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91" name="Straight Arrow Connector 90"/>
              <p:cNvCxnSpPr/>
              <p:nvPr/>
            </p:nvCxnSpPr>
            <p:spPr bwMode="auto">
              <a:xfrm flipV="1">
                <a:off x="4639931" y="2401532"/>
                <a:ext cx="17462" cy="2036763"/>
              </a:xfrm>
              <a:prstGeom prst="straightConnector1">
                <a:avLst/>
              </a:prstGeom>
              <a:ln w="31750">
                <a:solidFill>
                  <a:srgbClr val="CC0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p:nvPr/>
            </p:nvCxnSpPr>
            <p:spPr bwMode="auto">
              <a:xfrm flipH="1" flipV="1">
                <a:off x="3847768" y="2455507"/>
                <a:ext cx="9525" cy="1982788"/>
              </a:xfrm>
              <a:prstGeom prst="straightConnector1">
                <a:avLst/>
              </a:prstGeom>
              <a:ln w="31750">
                <a:solidFill>
                  <a:srgbClr val="CC0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grpSp>
            <p:nvGrpSpPr>
              <p:cNvPr id="93" name="Group 554"/>
              <p:cNvGrpSpPr>
                <a:grpSpLocks/>
              </p:cNvGrpSpPr>
              <p:nvPr/>
            </p:nvGrpSpPr>
            <p:grpSpPr bwMode="auto">
              <a:xfrm>
                <a:off x="3647283" y="4704740"/>
                <a:ext cx="430208" cy="328867"/>
                <a:chOff x="2931664" y="3912603"/>
                <a:chExt cx="430450" cy="329314"/>
              </a:xfrm>
            </p:grpSpPr>
            <p:sp>
              <p:nvSpPr>
                <p:cNvPr id="198" name="Rectangle 197"/>
                <p:cNvSpPr/>
                <p:nvPr/>
              </p:nvSpPr>
              <p:spPr>
                <a:xfrm>
                  <a:off x="2936890" y="3912858"/>
                  <a:ext cx="425689" cy="329059"/>
                </a:xfrm>
                <a:prstGeom prst="rect">
                  <a:avLst/>
                </a:prstGeom>
                <a:solidFill>
                  <a:schemeClr val="bg1"/>
                </a:solidFill>
                <a:ln w="3175">
                  <a:solidFill>
                    <a:srgbClr val="CC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199" name="Straight Connector 198"/>
                <p:cNvCxnSpPr/>
                <p:nvPr/>
              </p:nvCxnSpPr>
              <p:spPr>
                <a:xfrm>
                  <a:off x="2932124" y="4005058"/>
                  <a:ext cx="425689"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200" name="Straight Connector 199"/>
                <p:cNvCxnSpPr/>
                <p:nvPr/>
              </p:nvCxnSpPr>
              <p:spPr>
                <a:xfrm>
                  <a:off x="2932124" y="4068645"/>
                  <a:ext cx="425689"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201" name="Straight Connector 200"/>
                <p:cNvCxnSpPr>
                  <a:stCxn id="198" idx="2"/>
                </p:cNvCxnSpPr>
                <p:nvPr/>
              </p:nvCxnSpPr>
              <p:spPr>
                <a:xfrm flipH="1" flipV="1">
                  <a:off x="3148146" y="4005058"/>
                  <a:ext cx="1589" cy="236859"/>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grpSp>
          <p:grpSp>
            <p:nvGrpSpPr>
              <p:cNvPr id="94" name="Group 582"/>
              <p:cNvGrpSpPr>
                <a:grpSpLocks/>
              </p:cNvGrpSpPr>
              <p:nvPr/>
            </p:nvGrpSpPr>
            <p:grpSpPr bwMode="auto">
              <a:xfrm>
                <a:off x="4430060" y="4704674"/>
                <a:ext cx="430208" cy="328867"/>
                <a:chOff x="2931664" y="3912603"/>
                <a:chExt cx="430450" cy="329314"/>
              </a:xfrm>
            </p:grpSpPr>
            <p:sp>
              <p:nvSpPr>
                <p:cNvPr id="194" name="Rectangle 193"/>
                <p:cNvSpPr/>
                <p:nvPr/>
              </p:nvSpPr>
              <p:spPr>
                <a:xfrm>
                  <a:off x="2936750" y="3912924"/>
                  <a:ext cx="425689" cy="329059"/>
                </a:xfrm>
                <a:prstGeom prst="rect">
                  <a:avLst/>
                </a:prstGeom>
                <a:solidFill>
                  <a:schemeClr val="bg1"/>
                </a:solidFill>
                <a:ln w="3175">
                  <a:solidFill>
                    <a:srgbClr val="CC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195" name="Straight Connector 194"/>
                <p:cNvCxnSpPr/>
                <p:nvPr/>
              </p:nvCxnSpPr>
              <p:spPr>
                <a:xfrm>
                  <a:off x="2931985" y="4005125"/>
                  <a:ext cx="425689"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196" name="Straight Connector 195"/>
                <p:cNvCxnSpPr/>
                <p:nvPr/>
              </p:nvCxnSpPr>
              <p:spPr>
                <a:xfrm>
                  <a:off x="2931985" y="4068711"/>
                  <a:ext cx="425689"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197" name="Straight Connector 196"/>
                <p:cNvCxnSpPr>
                  <a:stCxn id="194" idx="2"/>
                </p:cNvCxnSpPr>
                <p:nvPr/>
              </p:nvCxnSpPr>
              <p:spPr>
                <a:xfrm flipH="1" flipV="1">
                  <a:off x="3148007" y="4005125"/>
                  <a:ext cx="1588" cy="236859"/>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grpSp>
          <p:grpSp>
            <p:nvGrpSpPr>
              <p:cNvPr id="95" name="Group 609"/>
              <p:cNvGrpSpPr>
                <a:grpSpLocks/>
              </p:cNvGrpSpPr>
              <p:nvPr/>
            </p:nvGrpSpPr>
            <p:grpSpPr bwMode="auto">
              <a:xfrm>
                <a:off x="5634121" y="4702401"/>
                <a:ext cx="430289" cy="328329"/>
                <a:chOff x="2932186" y="3913304"/>
                <a:chExt cx="430531" cy="328775"/>
              </a:xfrm>
            </p:grpSpPr>
            <p:sp>
              <p:nvSpPr>
                <p:cNvPr id="190" name="Rectangle 189"/>
                <p:cNvSpPr/>
                <p:nvPr/>
              </p:nvSpPr>
              <p:spPr>
                <a:xfrm>
                  <a:off x="2936535" y="3912722"/>
                  <a:ext cx="425689" cy="329058"/>
                </a:xfrm>
                <a:prstGeom prst="rect">
                  <a:avLst/>
                </a:prstGeom>
                <a:solidFill>
                  <a:schemeClr val="bg1"/>
                </a:solidFill>
                <a:ln w="3175">
                  <a:solidFill>
                    <a:srgbClr val="CC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191" name="Straight Connector 190"/>
                <p:cNvCxnSpPr/>
                <p:nvPr/>
              </p:nvCxnSpPr>
              <p:spPr>
                <a:xfrm>
                  <a:off x="2931771" y="4004922"/>
                  <a:ext cx="425689"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192" name="Straight Connector 191"/>
                <p:cNvCxnSpPr/>
                <p:nvPr/>
              </p:nvCxnSpPr>
              <p:spPr>
                <a:xfrm>
                  <a:off x="2931771" y="4068509"/>
                  <a:ext cx="425689"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193" name="Straight Connector 192"/>
                <p:cNvCxnSpPr>
                  <a:stCxn id="190" idx="2"/>
                </p:cNvCxnSpPr>
                <p:nvPr/>
              </p:nvCxnSpPr>
              <p:spPr>
                <a:xfrm flipH="1" flipV="1">
                  <a:off x="3147792" y="4004922"/>
                  <a:ext cx="1588" cy="236858"/>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grpSp>
          <p:grpSp>
            <p:nvGrpSpPr>
              <p:cNvPr id="96" name="Group 636"/>
              <p:cNvGrpSpPr>
                <a:grpSpLocks/>
              </p:cNvGrpSpPr>
              <p:nvPr/>
            </p:nvGrpSpPr>
            <p:grpSpPr bwMode="auto">
              <a:xfrm>
                <a:off x="6624310" y="4694971"/>
                <a:ext cx="430208" cy="329179"/>
                <a:chOff x="2931664" y="3912603"/>
                <a:chExt cx="430450" cy="329314"/>
              </a:xfrm>
            </p:grpSpPr>
            <p:sp>
              <p:nvSpPr>
                <p:cNvPr id="186" name="Rectangle 185"/>
                <p:cNvSpPr/>
                <p:nvPr/>
              </p:nvSpPr>
              <p:spPr>
                <a:xfrm>
                  <a:off x="2936425" y="3913102"/>
                  <a:ext cx="425689" cy="328747"/>
                </a:xfrm>
                <a:prstGeom prst="rect">
                  <a:avLst/>
                </a:prstGeom>
                <a:solidFill>
                  <a:schemeClr val="bg1"/>
                </a:solidFill>
                <a:ln w="3175">
                  <a:solidFill>
                    <a:srgbClr val="CC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187" name="Straight Connector 186"/>
                <p:cNvCxnSpPr/>
                <p:nvPr/>
              </p:nvCxnSpPr>
              <p:spPr>
                <a:xfrm>
                  <a:off x="2931660" y="4005215"/>
                  <a:ext cx="425689"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188" name="Straight Connector 187"/>
                <p:cNvCxnSpPr/>
                <p:nvPr/>
              </p:nvCxnSpPr>
              <p:spPr>
                <a:xfrm>
                  <a:off x="2931660" y="4067152"/>
                  <a:ext cx="425689"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189" name="Straight Connector 188"/>
                <p:cNvCxnSpPr>
                  <a:stCxn id="186" idx="2"/>
                </p:cNvCxnSpPr>
                <p:nvPr/>
              </p:nvCxnSpPr>
              <p:spPr>
                <a:xfrm flipH="1" flipV="1">
                  <a:off x="3147681" y="4005215"/>
                  <a:ext cx="1588" cy="236634"/>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grpSp>
          <p:grpSp>
            <p:nvGrpSpPr>
              <p:cNvPr id="97" name="Group 554"/>
              <p:cNvGrpSpPr>
                <a:grpSpLocks/>
              </p:cNvGrpSpPr>
              <p:nvPr/>
            </p:nvGrpSpPr>
            <p:grpSpPr bwMode="auto">
              <a:xfrm>
                <a:off x="2096756" y="4339870"/>
                <a:ext cx="675441" cy="520770"/>
                <a:chOff x="2931664" y="3912603"/>
                <a:chExt cx="430450" cy="329314"/>
              </a:xfrm>
            </p:grpSpPr>
            <p:sp>
              <p:nvSpPr>
                <p:cNvPr id="182" name="Rectangle 181"/>
                <p:cNvSpPr/>
                <p:nvPr/>
              </p:nvSpPr>
              <p:spPr>
                <a:xfrm>
                  <a:off x="2936722" y="3913607"/>
                  <a:ext cx="425923" cy="328266"/>
                </a:xfrm>
                <a:prstGeom prst="rect">
                  <a:avLst/>
                </a:prstGeom>
                <a:solidFill>
                  <a:schemeClr val="bg1"/>
                </a:solidFill>
                <a:ln w="3175">
                  <a:solidFill>
                    <a:srgbClr val="CC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cxnSp>
              <p:nvCxnSpPr>
                <p:cNvPr id="183" name="Straight Connector 182"/>
                <p:cNvCxnSpPr/>
                <p:nvPr/>
              </p:nvCxnSpPr>
              <p:spPr>
                <a:xfrm>
                  <a:off x="2932675" y="4004959"/>
                  <a:ext cx="424911"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184" name="Straight Connector 183"/>
                <p:cNvCxnSpPr/>
                <p:nvPr/>
              </p:nvCxnSpPr>
              <p:spPr>
                <a:xfrm>
                  <a:off x="2932675" y="4069207"/>
                  <a:ext cx="424911" cy="0"/>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cxnSp>
              <p:nvCxnSpPr>
                <p:cNvPr id="185" name="Straight Connector 184"/>
                <p:cNvCxnSpPr>
                  <a:stCxn id="182" idx="2"/>
                </p:cNvCxnSpPr>
                <p:nvPr/>
              </p:nvCxnSpPr>
              <p:spPr>
                <a:xfrm flipH="1" flipV="1">
                  <a:off x="3148166" y="4004959"/>
                  <a:ext cx="1011" cy="236914"/>
                </a:xfrm>
                <a:prstGeom prst="line">
                  <a:avLst/>
                </a:prstGeom>
                <a:ln w="3175">
                  <a:solidFill>
                    <a:srgbClr val="CC0000"/>
                  </a:solidFill>
                </a:ln>
                <a:effectLst/>
              </p:spPr>
              <p:style>
                <a:lnRef idx="2">
                  <a:schemeClr val="accent1"/>
                </a:lnRef>
                <a:fillRef idx="0">
                  <a:schemeClr val="accent1"/>
                </a:fillRef>
                <a:effectRef idx="1">
                  <a:schemeClr val="accent1"/>
                </a:effectRef>
                <a:fontRef idx="minor">
                  <a:schemeClr val="tx1"/>
                </a:fontRef>
              </p:style>
            </p:cxnSp>
          </p:grpSp>
          <p:sp>
            <p:nvSpPr>
              <p:cNvPr id="98" name="Oval 97"/>
              <p:cNvSpPr>
                <a:spLocks noChangeArrowheads="1"/>
              </p:cNvSpPr>
              <p:nvPr/>
            </p:nvSpPr>
            <p:spPr bwMode="auto">
              <a:xfrm flipV="1">
                <a:off x="5898818" y="5660670"/>
                <a:ext cx="587375" cy="177800"/>
              </a:xfrm>
              <a:prstGeom prst="ellipse">
                <a:avLst/>
              </a:prstGeom>
              <a:gradFill rotWithShape="1">
                <a:gsLst>
                  <a:gs pos="0">
                    <a:srgbClr val="262699"/>
                  </a:gs>
                  <a:gs pos="53000">
                    <a:srgbClr val="8585E0"/>
                  </a:gs>
                  <a:gs pos="100000">
                    <a:srgbClr val="262699"/>
                  </a:gs>
                </a:gsLst>
                <a:lin ang="0" scaled="1"/>
              </a:gradFill>
              <a:ln w="6350">
                <a:solidFill>
                  <a:schemeClr val="tx1"/>
                </a:solidFill>
                <a:round/>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400" smtClean="0">
                  <a:solidFill>
                    <a:srgbClr val="FFFFFF"/>
                  </a:solidFill>
                  <a:latin typeface="Gill Sans MT" panose="020B0502020104020203" pitchFamily="34" charset="0"/>
                </a:endParaRPr>
              </a:p>
            </p:txBody>
          </p:sp>
          <p:sp>
            <p:nvSpPr>
              <p:cNvPr id="99" name="Rectangle 98"/>
              <p:cNvSpPr/>
              <p:nvPr/>
            </p:nvSpPr>
            <p:spPr bwMode="auto">
              <a:xfrm>
                <a:off x="5897231" y="5686070"/>
                <a:ext cx="588962" cy="65087"/>
              </a:xfrm>
              <a:prstGeom prst="rect">
                <a:avLst/>
              </a:prstGeom>
              <a:gradFill>
                <a:gsLst>
                  <a:gs pos="0">
                    <a:schemeClr val="accent2">
                      <a:lumMod val="75000"/>
                    </a:schemeClr>
                  </a:gs>
                  <a:gs pos="53000">
                    <a:schemeClr val="accent2">
                      <a:lumMod val="60000"/>
                      <a:lumOff val="40000"/>
                    </a:schemeClr>
                  </a:gs>
                  <a:gs pos="100000">
                    <a:schemeClr val="accent2">
                      <a:lumMod val="75000"/>
                    </a:schemeClr>
                  </a:gs>
                </a:gsLst>
                <a:lin ang="10800000" scaled="0"/>
              </a:gradFill>
              <a:ln w="25400">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00" name="Oval 99"/>
              <p:cNvSpPr>
                <a:spLocks noChangeArrowheads="1"/>
              </p:cNvSpPr>
              <p:nvPr/>
            </p:nvSpPr>
            <p:spPr bwMode="auto">
              <a:xfrm flipV="1">
                <a:off x="5897231" y="5595582"/>
                <a:ext cx="587375" cy="177800"/>
              </a:xfrm>
              <a:prstGeom prst="ellipse">
                <a:avLst/>
              </a:prstGeom>
              <a:solidFill>
                <a:srgbClr val="BFBFBF"/>
              </a:solidFill>
              <a:ln w="6350">
                <a:solidFill>
                  <a:schemeClr val="tx1"/>
                </a:solidFill>
                <a:round/>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400" smtClean="0">
                  <a:solidFill>
                    <a:srgbClr val="FFFFFF"/>
                  </a:solidFill>
                  <a:latin typeface="Gill Sans MT" panose="020B0502020104020203" pitchFamily="34" charset="0"/>
                </a:endParaRPr>
              </a:p>
            </p:txBody>
          </p:sp>
          <p:sp>
            <p:nvSpPr>
              <p:cNvPr id="101" name="Freeform 100"/>
              <p:cNvSpPr/>
              <p:nvPr/>
            </p:nvSpPr>
            <p:spPr bwMode="auto">
              <a:xfrm>
                <a:off x="6048043" y="5649557"/>
                <a:ext cx="285750" cy="88900"/>
              </a:xfrm>
              <a:custGeom>
                <a:avLst/>
                <a:gdLst>
                  <a:gd name="connsiteX0" fmla="*/ 1486231 w 2944854"/>
                  <a:gd name="connsiteY0" fmla="*/ 727041 h 1302232"/>
                  <a:gd name="connsiteX1" fmla="*/ 257675 w 2944854"/>
                  <a:gd name="connsiteY1" fmla="*/ 1302232 h 1302232"/>
                  <a:gd name="connsiteX2" fmla="*/ 0 w 2944854"/>
                  <a:gd name="connsiteY2" fmla="*/ 1228607 h 1302232"/>
                  <a:gd name="connsiteX3" fmla="*/ 911064 w 2944854"/>
                  <a:gd name="connsiteY3" fmla="*/ 837478 h 1302232"/>
                  <a:gd name="connsiteX4" fmla="*/ 883456 w 2944854"/>
                  <a:gd name="connsiteY4" fmla="*/ 450949 h 1302232"/>
                  <a:gd name="connsiteX5" fmla="*/ 161047 w 2944854"/>
                  <a:gd name="connsiteY5" fmla="*/ 119640 h 1302232"/>
                  <a:gd name="connsiteX6" fmla="*/ 404917 w 2944854"/>
                  <a:gd name="connsiteY6" fmla="*/ 50617 h 1302232"/>
                  <a:gd name="connsiteX7" fmla="*/ 1477028 w 2944854"/>
                  <a:gd name="connsiteY7" fmla="*/ 501566 h 1302232"/>
                  <a:gd name="connsiteX8" fmla="*/ 2572146 w 2944854"/>
                  <a:gd name="connsiteY8" fmla="*/ 0 h 1302232"/>
                  <a:gd name="connsiteX9" fmla="*/ 2875834 w 2944854"/>
                  <a:gd name="connsiteY9" fmla="*/ 96632 h 1302232"/>
                  <a:gd name="connsiteX10" fmla="*/ 2079803 w 2944854"/>
                  <a:gd name="connsiteY10" fmla="*/ 432543 h 1302232"/>
                  <a:gd name="connsiteX11" fmla="*/ 2240850 w 2944854"/>
                  <a:gd name="connsiteY11" fmla="*/ 920305 h 1302232"/>
                  <a:gd name="connsiteX12" fmla="*/ 2944854 w 2944854"/>
                  <a:gd name="connsiteY12" fmla="*/ 1228607 h 1302232"/>
                  <a:gd name="connsiteX13" fmla="*/ 2733192 w 2944854"/>
                  <a:gd name="connsiteY13" fmla="*/ 1297630 h 1302232"/>
                  <a:gd name="connsiteX14" fmla="*/ 1486231 w 2944854"/>
                  <a:gd name="connsiteY14" fmla="*/ 727041 h 1302232"/>
                  <a:gd name="connsiteX0" fmla="*/ 1486231 w 2944854"/>
                  <a:gd name="connsiteY0" fmla="*/ 727041 h 1316375"/>
                  <a:gd name="connsiteX1" fmla="*/ 257675 w 2944854"/>
                  <a:gd name="connsiteY1" fmla="*/ 1302232 h 1316375"/>
                  <a:gd name="connsiteX2" fmla="*/ 0 w 2944854"/>
                  <a:gd name="connsiteY2" fmla="*/ 1228607 h 1316375"/>
                  <a:gd name="connsiteX3" fmla="*/ 911064 w 2944854"/>
                  <a:gd name="connsiteY3" fmla="*/ 837478 h 1316375"/>
                  <a:gd name="connsiteX4" fmla="*/ 883456 w 2944854"/>
                  <a:gd name="connsiteY4" fmla="*/ 450949 h 1316375"/>
                  <a:gd name="connsiteX5" fmla="*/ 161047 w 2944854"/>
                  <a:gd name="connsiteY5" fmla="*/ 119640 h 1316375"/>
                  <a:gd name="connsiteX6" fmla="*/ 404917 w 2944854"/>
                  <a:gd name="connsiteY6" fmla="*/ 50617 h 1316375"/>
                  <a:gd name="connsiteX7" fmla="*/ 1477028 w 2944854"/>
                  <a:gd name="connsiteY7" fmla="*/ 501566 h 1316375"/>
                  <a:gd name="connsiteX8" fmla="*/ 2572146 w 2944854"/>
                  <a:gd name="connsiteY8" fmla="*/ 0 h 1316375"/>
                  <a:gd name="connsiteX9" fmla="*/ 2875834 w 2944854"/>
                  <a:gd name="connsiteY9" fmla="*/ 96632 h 1316375"/>
                  <a:gd name="connsiteX10" fmla="*/ 2079803 w 2944854"/>
                  <a:gd name="connsiteY10" fmla="*/ 432543 h 1316375"/>
                  <a:gd name="connsiteX11" fmla="*/ 2240850 w 2944854"/>
                  <a:gd name="connsiteY11" fmla="*/ 920305 h 1316375"/>
                  <a:gd name="connsiteX12" fmla="*/ 2944854 w 2944854"/>
                  <a:gd name="connsiteY12" fmla="*/ 1228607 h 1316375"/>
                  <a:gd name="connsiteX13" fmla="*/ 2756623 w 2944854"/>
                  <a:gd name="connsiteY13" fmla="*/ 1316375 h 1316375"/>
                  <a:gd name="connsiteX14" fmla="*/ 1486231 w 2944854"/>
                  <a:gd name="connsiteY14" fmla="*/ 727041 h 1316375"/>
                  <a:gd name="connsiteX0" fmla="*/ 1486231 w 3024520"/>
                  <a:gd name="connsiteY0" fmla="*/ 727041 h 1316375"/>
                  <a:gd name="connsiteX1" fmla="*/ 257675 w 3024520"/>
                  <a:gd name="connsiteY1" fmla="*/ 1302232 h 1316375"/>
                  <a:gd name="connsiteX2" fmla="*/ 0 w 3024520"/>
                  <a:gd name="connsiteY2" fmla="*/ 1228607 h 1316375"/>
                  <a:gd name="connsiteX3" fmla="*/ 911064 w 3024520"/>
                  <a:gd name="connsiteY3" fmla="*/ 837478 h 1316375"/>
                  <a:gd name="connsiteX4" fmla="*/ 883456 w 3024520"/>
                  <a:gd name="connsiteY4" fmla="*/ 450949 h 1316375"/>
                  <a:gd name="connsiteX5" fmla="*/ 161047 w 3024520"/>
                  <a:gd name="connsiteY5" fmla="*/ 119640 h 1316375"/>
                  <a:gd name="connsiteX6" fmla="*/ 404917 w 3024520"/>
                  <a:gd name="connsiteY6" fmla="*/ 50617 h 1316375"/>
                  <a:gd name="connsiteX7" fmla="*/ 1477028 w 3024520"/>
                  <a:gd name="connsiteY7" fmla="*/ 501566 h 1316375"/>
                  <a:gd name="connsiteX8" fmla="*/ 2572146 w 3024520"/>
                  <a:gd name="connsiteY8" fmla="*/ 0 h 1316375"/>
                  <a:gd name="connsiteX9" fmla="*/ 2875834 w 3024520"/>
                  <a:gd name="connsiteY9" fmla="*/ 96632 h 1316375"/>
                  <a:gd name="connsiteX10" fmla="*/ 2079803 w 3024520"/>
                  <a:gd name="connsiteY10" fmla="*/ 432543 h 1316375"/>
                  <a:gd name="connsiteX11" fmla="*/ 2240850 w 3024520"/>
                  <a:gd name="connsiteY11" fmla="*/ 920305 h 1316375"/>
                  <a:gd name="connsiteX12" fmla="*/ 3024520 w 3024520"/>
                  <a:gd name="connsiteY12" fmla="*/ 1228607 h 1316375"/>
                  <a:gd name="connsiteX13" fmla="*/ 2756623 w 3024520"/>
                  <a:gd name="connsiteY13" fmla="*/ 1316375 h 1316375"/>
                  <a:gd name="connsiteX14" fmla="*/ 1486231 w 3024520"/>
                  <a:gd name="connsiteY14" fmla="*/ 727041 h 1316375"/>
                  <a:gd name="connsiteX0" fmla="*/ 1537780 w 3076069"/>
                  <a:gd name="connsiteY0" fmla="*/ 727041 h 1316375"/>
                  <a:gd name="connsiteX1" fmla="*/ 309224 w 3076069"/>
                  <a:gd name="connsiteY1" fmla="*/ 1302232 h 1316375"/>
                  <a:gd name="connsiteX2" fmla="*/ 0 w 3076069"/>
                  <a:gd name="connsiteY2" fmla="*/ 1228607 h 1316375"/>
                  <a:gd name="connsiteX3" fmla="*/ 962613 w 3076069"/>
                  <a:gd name="connsiteY3" fmla="*/ 837478 h 1316375"/>
                  <a:gd name="connsiteX4" fmla="*/ 935005 w 3076069"/>
                  <a:gd name="connsiteY4" fmla="*/ 450949 h 1316375"/>
                  <a:gd name="connsiteX5" fmla="*/ 212596 w 3076069"/>
                  <a:gd name="connsiteY5" fmla="*/ 119640 h 1316375"/>
                  <a:gd name="connsiteX6" fmla="*/ 456466 w 3076069"/>
                  <a:gd name="connsiteY6" fmla="*/ 50617 h 1316375"/>
                  <a:gd name="connsiteX7" fmla="*/ 1528577 w 3076069"/>
                  <a:gd name="connsiteY7" fmla="*/ 501566 h 1316375"/>
                  <a:gd name="connsiteX8" fmla="*/ 2623695 w 3076069"/>
                  <a:gd name="connsiteY8" fmla="*/ 0 h 1316375"/>
                  <a:gd name="connsiteX9" fmla="*/ 2927383 w 3076069"/>
                  <a:gd name="connsiteY9" fmla="*/ 96632 h 1316375"/>
                  <a:gd name="connsiteX10" fmla="*/ 2131352 w 3076069"/>
                  <a:gd name="connsiteY10" fmla="*/ 432543 h 1316375"/>
                  <a:gd name="connsiteX11" fmla="*/ 2292399 w 3076069"/>
                  <a:gd name="connsiteY11" fmla="*/ 920305 h 1316375"/>
                  <a:gd name="connsiteX12" fmla="*/ 3076069 w 3076069"/>
                  <a:gd name="connsiteY12" fmla="*/ 1228607 h 1316375"/>
                  <a:gd name="connsiteX13" fmla="*/ 2808172 w 3076069"/>
                  <a:gd name="connsiteY13" fmla="*/ 1316375 h 1316375"/>
                  <a:gd name="connsiteX14" fmla="*/ 1537780 w 3076069"/>
                  <a:gd name="connsiteY14" fmla="*/ 727041 h 1316375"/>
                  <a:gd name="connsiteX0" fmla="*/ 1537780 w 3076069"/>
                  <a:gd name="connsiteY0" fmla="*/ 727041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27041 h 1321259"/>
                  <a:gd name="connsiteX0" fmla="*/ 1537780 w 3076069"/>
                  <a:gd name="connsiteY0" fmla="*/ 750825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50825 h 1321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6069" h="1321259">
                    <a:moveTo>
                      <a:pt x="1537780" y="750825"/>
                    </a:moveTo>
                    <a:lnTo>
                      <a:pt x="313981" y="1321259"/>
                    </a:lnTo>
                    <a:lnTo>
                      <a:pt x="0" y="1228607"/>
                    </a:lnTo>
                    <a:lnTo>
                      <a:pt x="962613" y="837478"/>
                    </a:lnTo>
                    <a:lnTo>
                      <a:pt x="935005" y="450949"/>
                    </a:lnTo>
                    <a:lnTo>
                      <a:pt x="212596" y="119640"/>
                    </a:lnTo>
                    <a:lnTo>
                      <a:pt x="456466" y="50617"/>
                    </a:lnTo>
                    <a:lnTo>
                      <a:pt x="1528577" y="501566"/>
                    </a:lnTo>
                    <a:lnTo>
                      <a:pt x="2623695" y="0"/>
                    </a:lnTo>
                    <a:lnTo>
                      <a:pt x="2927383" y="96632"/>
                    </a:lnTo>
                    <a:lnTo>
                      <a:pt x="2131352" y="432543"/>
                    </a:lnTo>
                    <a:lnTo>
                      <a:pt x="2292399" y="920305"/>
                    </a:lnTo>
                    <a:lnTo>
                      <a:pt x="3076069" y="1228607"/>
                    </a:lnTo>
                    <a:lnTo>
                      <a:pt x="2808172" y="1316375"/>
                    </a:lnTo>
                    <a:lnTo>
                      <a:pt x="1537780" y="750825"/>
                    </a:lnTo>
                    <a:close/>
                  </a:path>
                </a:pathLst>
              </a:cu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02" name="Freeform 101"/>
              <p:cNvSpPr>
                <a:spLocks/>
              </p:cNvSpPr>
              <p:nvPr/>
            </p:nvSpPr>
            <p:spPr bwMode="auto">
              <a:xfrm>
                <a:off x="6017881" y="5627332"/>
                <a:ext cx="346075" cy="61913"/>
              </a:xfrm>
              <a:custGeom>
                <a:avLst/>
                <a:gdLst>
                  <a:gd name="T0" fmla="*/ 0 w 3723451"/>
                  <a:gd name="T1" fmla="*/ 27306 h 932950"/>
                  <a:gd name="T2" fmla="*/ 116665 w 3723451"/>
                  <a:gd name="T3" fmla="*/ 322 h 932950"/>
                  <a:gd name="T4" fmla="*/ 330457 w 3723451"/>
                  <a:gd name="T5" fmla="*/ 62277 h 932950"/>
                  <a:gd name="T6" fmla="*/ 534418 w 3723451"/>
                  <a:gd name="T7" fmla="*/ 0 h 932950"/>
                  <a:gd name="T8" fmla="*/ 663033 w 3723451"/>
                  <a:gd name="T9" fmla="*/ 24782 h 932950"/>
                  <a:gd name="T10" fmla="*/ 567343 w 3723451"/>
                  <a:gd name="T11" fmla="*/ 55256 h 932950"/>
                  <a:gd name="T12" fmla="*/ 536535 w 3723451"/>
                  <a:gd name="T13" fmla="*/ 47040 h 932950"/>
                  <a:gd name="T14" fmla="*/ 334214 w 3723451"/>
                  <a:gd name="T15" fmla="*/ 111612 h 932950"/>
                  <a:gd name="T16" fmla="*/ 126717 w 3723451"/>
                  <a:gd name="T17" fmla="*/ 49415 h 932950"/>
                  <a:gd name="T18" fmla="*/ 93168 w 3723451"/>
                  <a:gd name="T19" fmla="*/ 56128 h 932950"/>
                  <a:gd name="T20" fmla="*/ 0 w 3723451"/>
                  <a:gd name="T21" fmla="*/ 27306 h 9329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3451" h="932950">
                    <a:moveTo>
                      <a:pt x="0" y="228246"/>
                    </a:moveTo>
                    <a:lnTo>
                      <a:pt x="655168" y="2690"/>
                    </a:lnTo>
                    <a:lnTo>
                      <a:pt x="1855778" y="520562"/>
                    </a:lnTo>
                    <a:lnTo>
                      <a:pt x="3001174" y="0"/>
                    </a:lnTo>
                    <a:lnTo>
                      <a:pt x="3723451" y="207149"/>
                    </a:lnTo>
                    <a:lnTo>
                      <a:pt x="3186079" y="461874"/>
                    </a:lnTo>
                    <a:lnTo>
                      <a:pt x="3013067" y="393200"/>
                    </a:lnTo>
                    <a:lnTo>
                      <a:pt x="1876873" y="932950"/>
                    </a:lnTo>
                    <a:lnTo>
                      <a:pt x="711613" y="413055"/>
                    </a:lnTo>
                    <a:lnTo>
                      <a:pt x="523214" y="469166"/>
                    </a:lnTo>
                    <a:lnTo>
                      <a:pt x="0" y="228246"/>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103" name="Freeform 102"/>
              <p:cNvSpPr>
                <a:spLocks/>
              </p:cNvSpPr>
              <p:nvPr/>
            </p:nvSpPr>
            <p:spPr bwMode="auto">
              <a:xfrm>
                <a:off x="6244893" y="5679720"/>
                <a:ext cx="127000" cy="53975"/>
              </a:xfrm>
              <a:custGeom>
                <a:avLst/>
                <a:gdLst>
                  <a:gd name="T0" fmla="*/ 0 w 1366596"/>
                  <a:gd name="T1" fmla="*/ 0 h 809868"/>
                  <a:gd name="T2" fmla="*/ 243315 w 1366596"/>
                  <a:gd name="T3" fmla="*/ 75188 h 809868"/>
                  <a:gd name="T4" fmla="*/ 154017 w 1366596"/>
                  <a:gd name="T5" fmla="*/ 97302 h 809868"/>
                  <a:gd name="T6" fmla="*/ 819 w 1366596"/>
                  <a:gd name="T7" fmla="*/ 51415 h 809868"/>
                  <a:gd name="T8" fmla="*/ 0 w 1366596"/>
                  <a:gd name="T9" fmla="*/ 0 h 8098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6596" h="809868">
                    <a:moveTo>
                      <a:pt x="0" y="0"/>
                    </a:moveTo>
                    <a:lnTo>
                      <a:pt x="1366596" y="625807"/>
                    </a:lnTo>
                    <a:lnTo>
                      <a:pt x="865050" y="809868"/>
                    </a:lnTo>
                    <a:lnTo>
                      <a:pt x="4601" y="427942"/>
                    </a:lnTo>
                    <a:cubicBezTo>
                      <a:pt x="-1535" y="105836"/>
                      <a:pt x="1534" y="142647"/>
                      <a:pt x="0" y="0"/>
                    </a:cubicBez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104" name="Freeform 103"/>
              <p:cNvSpPr>
                <a:spLocks/>
              </p:cNvSpPr>
              <p:nvPr/>
            </p:nvSpPr>
            <p:spPr bwMode="auto">
              <a:xfrm>
                <a:off x="6011531" y="5681307"/>
                <a:ext cx="125412" cy="53975"/>
              </a:xfrm>
              <a:custGeom>
                <a:avLst/>
                <a:gdLst>
                  <a:gd name="T0" fmla="*/ 236992 w 1348191"/>
                  <a:gd name="T1" fmla="*/ 0 h 791462"/>
                  <a:gd name="T2" fmla="*/ 240272 w 1348191"/>
                  <a:gd name="T3" fmla="*/ 46954 h 791462"/>
                  <a:gd name="T4" fmla="*/ 86924 w 1348191"/>
                  <a:gd name="T5" fmla="*/ 97302 h 791462"/>
                  <a:gd name="T6" fmla="*/ 0 w 1348191"/>
                  <a:gd name="T7" fmla="*/ 75239 h 791462"/>
                  <a:gd name="T8" fmla="*/ 236992 w 1348191"/>
                  <a:gd name="T9" fmla="*/ 0 h 7914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48191" h="791462">
                    <a:moveTo>
                      <a:pt x="1329786" y="0"/>
                    </a:moveTo>
                    <a:lnTo>
                      <a:pt x="1348191" y="381926"/>
                    </a:lnTo>
                    <a:lnTo>
                      <a:pt x="487742" y="791462"/>
                    </a:lnTo>
                    <a:lnTo>
                      <a:pt x="0" y="612002"/>
                    </a:lnTo>
                    <a:lnTo>
                      <a:pt x="1329786" y="0"/>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cxnSp>
            <p:nvCxnSpPr>
              <p:cNvPr id="105" name="Straight Connector 104"/>
              <p:cNvCxnSpPr>
                <a:cxnSpLocks noChangeShapeType="1"/>
                <a:endCxn id="100" idx="2"/>
              </p:cNvCxnSpPr>
              <p:nvPr/>
            </p:nvCxnSpPr>
            <p:spPr bwMode="auto">
              <a:xfrm flipH="1" flipV="1">
                <a:off x="5897231" y="5684482"/>
                <a:ext cx="1587" cy="68263"/>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cxnSp>
            <p:nvCxnSpPr>
              <p:cNvPr id="106" name="Straight Connector 105"/>
              <p:cNvCxnSpPr>
                <a:cxnSpLocks noChangeShapeType="1"/>
              </p:cNvCxnSpPr>
              <p:nvPr/>
            </p:nvCxnSpPr>
            <p:spPr bwMode="auto">
              <a:xfrm flipH="1" flipV="1">
                <a:off x="6484606" y="5682895"/>
                <a:ext cx="1587" cy="68262"/>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sp>
            <p:nvSpPr>
              <p:cNvPr id="107" name="Oval 106"/>
              <p:cNvSpPr>
                <a:spLocks noChangeArrowheads="1"/>
              </p:cNvSpPr>
              <p:nvPr/>
            </p:nvSpPr>
            <p:spPr bwMode="auto">
              <a:xfrm flipV="1">
                <a:off x="4417681" y="5519382"/>
                <a:ext cx="587375" cy="177800"/>
              </a:xfrm>
              <a:prstGeom prst="ellipse">
                <a:avLst/>
              </a:prstGeom>
              <a:gradFill rotWithShape="1">
                <a:gsLst>
                  <a:gs pos="0">
                    <a:srgbClr val="262699"/>
                  </a:gs>
                  <a:gs pos="53000">
                    <a:srgbClr val="8585E0"/>
                  </a:gs>
                  <a:gs pos="100000">
                    <a:srgbClr val="262699"/>
                  </a:gs>
                </a:gsLst>
                <a:lin ang="0" scaled="1"/>
              </a:gradFill>
              <a:ln w="6350">
                <a:solidFill>
                  <a:schemeClr val="tx1"/>
                </a:solidFill>
                <a:round/>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400" smtClean="0">
                  <a:solidFill>
                    <a:srgbClr val="FFFFFF"/>
                  </a:solidFill>
                  <a:latin typeface="Gill Sans MT" panose="020B0502020104020203" pitchFamily="34" charset="0"/>
                </a:endParaRPr>
              </a:p>
            </p:txBody>
          </p:sp>
          <p:sp>
            <p:nvSpPr>
              <p:cNvPr id="108" name="Rectangle 107"/>
              <p:cNvSpPr/>
              <p:nvPr/>
            </p:nvSpPr>
            <p:spPr bwMode="auto">
              <a:xfrm>
                <a:off x="4416093" y="5544782"/>
                <a:ext cx="588963" cy="65088"/>
              </a:xfrm>
              <a:prstGeom prst="rect">
                <a:avLst/>
              </a:prstGeom>
              <a:gradFill>
                <a:gsLst>
                  <a:gs pos="0">
                    <a:schemeClr val="accent2">
                      <a:lumMod val="75000"/>
                    </a:schemeClr>
                  </a:gs>
                  <a:gs pos="53000">
                    <a:schemeClr val="accent2">
                      <a:lumMod val="60000"/>
                      <a:lumOff val="40000"/>
                    </a:schemeClr>
                  </a:gs>
                  <a:gs pos="100000">
                    <a:schemeClr val="accent2">
                      <a:lumMod val="75000"/>
                    </a:schemeClr>
                  </a:gs>
                </a:gsLst>
                <a:lin ang="10800000" scaled="0"/>
              </a:gradFill>
              <a:ln w="25400">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09" name="Oval 108"/>
              <p:cNvSpPr>
                <a:spLocks noChangeArrowheads="1"/>
              </p:cNvSpPr>
              <p:nvPr/>
            </p:nvSpPr>
            <p:spPr bwMode="auto">
              <a:xfrm flipV="1">
                <a:off x="4416093" y="5454295"/>
                <a:ext cx="587375" cy="177800"/>
              </a:xfrm>
              <a:prstGeom prst="ellipse">
                <a:avLst/>
              </a:prstGeom>
              <a:solidFill>
                <a:srgbClr val="BFBFBF"/>
              </a:solidFill>
              <a:ln w="6350">
                <a:solidFill>
                  <a:schemeClr val="tx1"/>
                </a:solidFill>
                <a:round/>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400" smtClean="0">
                  <a:solidFill>
                    <a:srgbClr val="FFFFFF"/>
                  </a:solidFill>
                  <a:latin typeface="Gill Sans MT" panose="020B0502020104020203" pitchFamily="34" charset="0"/>
                </a:endParaRPr>
              </a:p>
            </p:txBody>
          </p:sp>
          <p:sp>
            <p:nvSpPr>
              <p:cNvPr id="110" name="Freeform 109"/>
              <p:cNvSpPr/>
              <p:nvPr/>
            </p:nvSpPr>
            <p:spPr bwMode="auto">
              <a:xfrm>
                <a:off x="4566906" y="5508270"/>
                <a:ext cx="285750" cy="88900"/>
              </a:xfrm>
              <a:custGeom>
                <a:avLst/>
                <a:gdLst>
                  <a:gd name="connsiteX0" fmla="*/ 1486231 w 2944854"/>
                  <a:gd name="connsiteY0" fmla="*/ 727041 h 1302232"/>
                  <a:gd name="connsiteX1" fmla="*/ 257675 w 2944854"/>
                  <a:gd name="connsiteY1" fmla="*/ 1302232 h 1302232"/>
                  <a:gd name="connsiteX2" fmla="*/ 0 w 2944854"/>
                  <a:gd name="connsiteY2" fmla="*/ 1228607 h 1302232"/>
                  <a:gd name="connsiteX3" fmla="*/ 911064 w 2944854"/>
                  <a:gd name="connsiteY3" fmla="*/ 837478 h 1302232"/>
                  <a:gd name="connsiteX4" fmla="*/ 883456 w 2944854"/>
                  <a:gd name="connsiteY4" fmla="*/ 450949 h 1302232"/>
                  <a:gd name="connsiteX5" fmla="*/ 161047 w 2944854"/>
                  <a:gd name="connsiteY5" fmla="*/ 119640 h 1302232"/>
                  <a:gd name="connsiteX6" fmla="*/ 404917 w 2944854"/>
                  <a:gd name="connsiteY6" fmla="*/ 50617 h 1302232"/>
                  <a:gd name="connsiteX7" fmla="*/ 1477028 w 2944854"/>
                  <a:gd name="connsiteY7" fmla="*/ 501566 h 1302232"/>
                  <a:gd name="connsiteX8" fmla="*/ 2572146 w 2944854"/>
                  <a:gd name="connsiteY8" fmla="*/ 0 h 1302232"/>
                  <a:gd name="connsiteX9" fmla="*/ 2875834 w 2944854"/>
                  <a:gd name="connsiteY9" fmla="*/ 96632 h 1302232"/>
                  <a:gd name="connsiteX10" fmla="*/ 2079803 w 2944854"/>
                  <a:gd name="connsiteY10" fmla="*/ 432543 h 1302232"/>
                  <a:gd name="connsiteX11" fmla="*/ 2240850 w 2944854"/>
                  <a:gd name="connsiteY11" fmla="*/ 920305 h 1302232"/>
                  <a:gd name="connsiteX12" fmla="*/ 2944854 w 2944854"/>
                  <a:gd name="connsiteY12" fmla="*/ 1228607 h 1302232"/>
                  <a:gd name="connsiteX13" fmla="*/ 2733192 w 2944854"/>
                  <a:gd name="connsiteY13" fmla="*/ 1297630 h 1302232"/>
                  <a:gd name="connsiteX14" fmla="*/ 1486231 w 2944854"/>
                  <a:gd name="connsiteY14" fmla="*/ 727041 h 1302232"/>
                  <a:gd name="connsiteX0" fmla="*/ 1486231 w 2944854"/>
                  <a:gd name="connsiteY0" fmla="*/ 727041 h 1316375"/>
                  <a:gd name="connsiteX1" fmla="*/ 257675 w 2944854"/>
                  <a:gd name="connsiteY1" fmla="*/ 1302232 h 1316375"/>
                  <a:gd name="connsiteX2" fmla="*/ 0 w 2944854"/>
                  <a:gd name="connsiteY2" fmla="*/ 1228607 h 1316375"/>
                  <a:gd name="connsiteX3" fmla="*/ 911064 w 2944854"/>
                  <a:gd name="connsiteY3" fmla="*/ 837478 h 1316375"/>
                  <a:gd name="connsiteX4" fmla="*/ 883456 w 2944854"/>
                  <a:gd name="connsiteY4" fmla="*/ 450949 h 1316375"/>
                  <a:gd name="connsiteX5" fmla="*/ 161047 w 2944854"/>
                  <a:gd name="connsiteY5" fmla="*/ 119640 h 1316375"/>
                  <a:gd name="connsiteX6" fmla="*/ 404917 w 2944854"/>
                  <a:gd name="connsiteY6" fmla="*/ 50617 h 1316375"/>
                  <a:gd name="connsiteX7" fmla="*/ 1477028 w 2944854"/>
                  <a:gd name="connsiteY7" fmla="*/ 501566 h 1316375"/>
                  <a:gd name="connsiteX8" fmla="*/ 2572146 w 2944854"/>
                  <a:gd name="connsiteY8" fmla="*/ 0 h 1316375"/>
                  <a:gd name="connsiteX9" fmla="*/ 2875834 w 2944854"/>
                  <a:gd name="connsiteY9" fmla="*/ 96632 h 1316375"/>
                  <a:gd name="connsiteX10" fmla="*/ 2079803 w 2944854"/>
                  <a:gd name="connsiteY10" fmla="*/ 432543 h 1316375"/>
                  <a:gd name="connsiteX11" fmla="*/ 2240850 w 2944854"/>
                  <a:gd name="connsiteY11" fmla="*/ 920305 h 1316375"/>
                  <a:gd name="connsiteX12" fmla="*/ 2944854 w 2944854"/>
                  <a:gd name="connsiteY12" fmla="*/ 1228607 h 1316375"/>
                  <a:gd name="connsiteX13" fmla="*/ 2756623 w 2944854"/>
                  <a:gd name="connsiteY13" fmla="*/ 1316375 h 1316375"/>
                  <a:gd name="connsiteX14" fmla="*/ 1486231 w 2944854"/>
                  <a:gd name="connsiteY14" fmla="*/ 727041 h 1316375"/>
                  <a:gd name="connsiteX0" fmla="*/ 1486231 w 3024520"/>
                  <a:gd name="connsiteY0" fmla="*/ 727041 h 1316375"/>
                  <a:gd name="connsiteX1" fmla="*/ 257675 w 3024520"/>
                  <a:gd name="connsiteY1" fmla="*/ 1302232 h 1316375"/>
                  <a:gd name="connsiteX2" fmla="*/ 0 w 3024520"/>
                  <a:gd name="connsiteY2" fmla="*/ 1228607 h 1316375"/>
                  <a:gd name="connsiteX3" fmla="*/ 911064 w 3024520"/>
                  <a:gd name="connsiteY3" fmla="*/ 837478 h 1316375"/>
                  <a:gd name="connsiteX4" fmla="*/ 883456 w 3024520"/>
                  <a:gd name="connsiteY4" fmla="*/ 450949 h 1316375"/>
                  <a:gd name="connsiteX5" fmla="*/ 161047 w 3024520"/>
                  <a:gd name="connsiteY5" fmla="*/ 119640 h 1316375"/>
                  <a:gd name="connsiteX6" fmla="*/ 404917 w 3024520"/>
                  <a:gd name="connsiteY6" fmla="*/ 50617 h 1316375"/>
                  <a:gd name="connsiteX7" fmla="*/ 1477028 w 3024520"/>
                  <a:gd name="connsiteY7" fmla="*/ 501566 h 1316375"/>
                  <a:gd name="connsiteX8" fmla="*/ 2572146 w 3024520"/>
                  <a:gd name="connsiteY8" fmla="*/ 0 h 1316375"/>
                  <a:gd name="connsiteX9" fmla="*/ 2875834 w 3024520"/>
                  <a:gd name="connsiteY9" fmla="*/ 96632 h 1316375"/>
                  <a:gd name="connsiteX10" fmla="*/ 2079803 w 3024520"/>
                  <a:gd name="connsiteY10" fmla="*/ 432543 h 1316375"/>
                  <a:gd name="connsiteX11" fmla="*/ 2240850 w 3024520"/>
                  <a:gd name="connsiteY11" fmla="*/ 920305 h 1316375"/>
                  <a:gd name="connsiteX12" fmla="*/ 3024520 w 3024520"/>
                  <a:gd name="connsiteY12" fmla="*/ 1228607 h 1316375"/>
                  <a:gd name="connsiteX13" fmla="*/ 2756623 w 3024520"/>
                  <a:gd name="connsiteY13" fmla="*/ 1316375 h 1316375"/>
                  <a:gd name="connsiteX14" fmla="*/ 1486231 w 3024520"/>
                  <a:gd name="connsiteY14" fmla="*/ 727041 h 1316375"/>
                  <a:gd name="connsiteX0" fmla="*/ 1537780 w 3076069"/>
                  <a:gd name="connsiteY0" fmla="*/ 727041 h 1316375"/>
                  <a:gd name="connsiteX1" fmla="*/ 309224 w 3076069"/>
                  <a:gd name="connsiteY1" fmla="*/ 1302232 h 1316375"/>
                  <a:gd name="connsiteX2" fmla="*/ 0 w 3076069"/>
                  <a:gd name="connsiteY2" fmla="*/ 1228607 h 1316375"/>
                  <a:gd name="connsiteX3" fmla="*/ 962613 w 3076069"/>
                  <a:gd name="connsiteY3" fmla="*/ 837478 h 1316375"/>
                  <a:gd name="connsiteX4" fmla="*/ 935005 w 3076069"/>
                  <a:gd name="connsiteY4" fmla="*/ 450949 h 1316375"/>
                  <a:gd name="connsiteX5" fmla="*/ 212596 w 3076069"/>
                  <a:gd name="connsiteY5" fmla="*/ 119640 h 1316375"/>
                  <a:gd name="connsiteX6" fmla="*/ 456466 w 3076069"/>
                  <a:gd name="connsiteY6" fmla="*/ 50617 h 1316375"/>
                  <a:gd name="connsiteX7" fmla="*/ 1528577 w 3076069"/>
                  <a:gd name="connsiteY7" fmla="*/ 501566 h 1316375"/>
                  <a:gd name="connsiteX8" fmla="*/ 2623695 w 3076069"/>
                  <a:gd name="connsiteY8" fmla="*/ 0 h 1316375"/>
                  <a:gd name="connsiteX9" fmla="*/ 2927383 w 3076069"/>
                  <a:gd name="connsiteY9" fmla="*/ 96632 h 1316375"/>
                  <a:gd name="connsiteX10" fmla="*/ 2131352 w 3076069"/>
                  <a:gd name="connsiteY10" fmla="*/ 432543 h 1316375"/>
                  <a:gd name="connsiteX11" fmla="*/ 2292399 w 3076069"/>
                  <a:gd name="connsiteY11" fmla="*/ 920305 h 1316375"/>
                  <a:gd name="connsiteX12" fmla="*/ 3076069 w 3076069"/>
                  <a:gd name="connsiteY12" fmla="*/ 1228607 h 1316375"/>
                  <a:gd name="connsiteX13" fmla="*/ 2808172 w 3076069"/>
                  <a:gd name="connsiteY13" fmla="*/ 1316375 h 1316375"/>
                  <a:gd name="connsiteX14" fmla="*/ 1537780 w 3076069"/>
                  <a:gd name="connsiteY14" fmla="*/ 727041 h 1316375"/>
                  <a:gd name="connsiteX0" fmla="*/ 1537780 w 3076069"/>
                  <a:gd name="connsiteY0" fmla="*/ 727041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27041 h 1321259"/>
                  <a:gd name="connsiteX0" fmla="*/ 1537780 w 3076069"/>
                  <a:gd name="connsiteY0" fmla="*/ 750825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50825 h 1321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6069" h="1321259">
                    <a:moveTo>
                      <a:pt x="1537780" y="750825"/>
                    </a:moveTo>
                    <a:lnTo>
                      <a:pt x="313981" y="1321259"/>
                    </a:lnTo>
                    <a:lnTo>
                      <a:pt x="0" y="1228607"/>
                    </a:lnTo>
                    <a:lnTo>
                      <a:pt x="962613" y="837478"/>
                    </a:lnTo>
                    <a:lnTo>
                      <a:pt x="935005" y="450949"/>
                    </a:lnTo>
                    <a:lnTo>
                      <a:pt x="212596" y="119640"/>
                    </a:lnTo>
                    <a:lnTo>
                      <a:pt x="456466" y="50617"/>
                    </a:lnTo>
                    <a:lnTo>
                      <a:pt x="1528577" y="501566"/>
                    </a:lnTo>
                    <a:lnTo>
                      <a:pt x="2623695" y="0"/>
                    </a:lnTo>
                    <a:lnTo>
                      <a:pt x="2927383" y="96632"/>
                    </a:lnTo>
                    <a:lnTo>
                      <a:pt x="2131352" y="432543"/>
                    </a:lnTo>
                    <a:lnTo>
                      <a:pt x="2292399" y="920305"/>
                    </a:lnTo>
                    <a:lnTo>
                      <a:pt x="3076069" y="1228607"/>
                    </a:lnTo>
                    <a:lnTo>
                      <a:pt x="2808172" y="1316375"/>
                    </a:lnTo>
                    <a:lnTo>
                      <a:pt x="1537780" y="750825"/>
                    </a:lnTo>
                    <a:close/>
                  </a:path>
                </a:pathLst>
              </a:cu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11" name="Freeform 110"/>
              <p:cNvSpPr>
                <a:spLocks/>
              </p:cNvSpPr>
              <p:nvPr/>
            </p:nvSpPr>
            <p:spPr bwMode="auto">
              <a:xfrm>
                <a:off x="4536743" y="5486045"/>
                <a:ext cx="346075" cy="61912"/>
              </a:xfrm>
              <a:custGeom>
                <a:avLst/>
                <a:gdLst>
                  <a:gd name="T0" fmla="*/ 0 w 3723451"/>
                  <a:gd name="T1" fmla="*/ 27306 h 932950"/>
                  <a:gd name="T2" fmla="*/ 116665 w 3723451"/>
                  <a:gd name="T3" fmla="*/ 322 h 932950"/>
                  <a:gd name="T4" fmla="*/ 330456 w 3723451"/>
                  <a:gd name="T5" fmla="*/ 62276 h 932950"/>
                  <a:gd name="T6" fmla="*/ 534416 w 3723451"/>
                  <a:gd name="T7" fmla="*/ 0 h 932950"/>
                  <a:gd name="T8" fmla="*/ 663031 w 3723451"/>
                  <a:gd name="T9" fmla="*/ 24782 h 932950"/>
                  <a:gd name="T10" fmla="*/ 567342 w 3723451"/>
                  <a:gd name="T11" fmla="*/ 55255 h 932950"/>
                  <a:gd name="T12" fmla="*/ 536534 w 3723451"/>
                  <a:gd name="T13" fmla="*/ 47039 h 932950"/>
                  <a:gd name="T14" fmla="*/ 334213 w 3723451"/>
                  <a:gd name="T15" fmla="*/ 111611 h 932950"/>
                  <a:gd name="T16" fmla="*/ 126716 w 3723451"/>
                  <a:gd name="T17" fmla="*/ 49415 h 932950"/>
                  <a:gd name="T18" fmla="*/ 93168 w 3723451"/>
                  <a:gd name="T19" fmla="*/ 56127 h 932950"/>
                  <a:gd name="T20" fmla="*/ 0 w 3723451"/>
                  <a:gd name="T21" fmla="*/ 27306 h 9329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3451" h="932950">
                    <a:moveTo>
                      <a:pt x="0" y="228246"/>
                    </a:moveTo>
                    <a:lnTo>
                      <a:pt x="655168" y="2690"/>
                    </a:lnTo>
                    <a:lnTo>
                      <a:pt x="1855778" y="520562"/>
                    </a:lnTo>
                    <a:lnTo>
                      <a:pt x="3001174" y="0"/>
                    </a:lnTo>
                    <a:lnTo>
                      <a:pt x="3723451" y="207149"/>
                    </a:lnTo>
                    <a:lnTo>
                      <a:pt x="3186079" y="461874"/>
                    </a:lnTo>
                    <a:lnTo>
                      <a:pt x="3013067" y="393200"/>
                    </a:lnTo>
                    <a:lnTo>
                      <a:pt x="1876873" y="932950"/>
                    </a:lnTo>
                    <a:lnTo>
                      <a:pt x="711613" y="413055"/>
                    </a:lnTo>
                    <a:lnTo>
                      <a:pt x="523214" y="469166"/>
                    </a:lnTo>
                    <a:lnTo>
                      <a:pt x="0" y="228246"/>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112" name="Freeform 111"/>
              <p:cNvSpPr>
                <a:spLocks/>
              </p:cNvSpPr>
              <p:nvPr/>
            </p:nvSpPr>
            <p:spPr bwMode="auto">
              <a:xfrm>
                <a:off x="4763756" y="5538432"/>
                <a:ext cx="127000" cy="53975"/>
              </a:xfrm>
              <a:custGeom>
                <a:avLst/>
                <a:gdLst>
                  <a:gd name="T0" fmla="*/ 0 w 1366596"/>
                  <a:gd name="T1" fmla="*/ 0 h 809868"/>
                  <a:gd name="T2" fmla="*/ 243314 w 1366596"/>
                  <a:gd name="T3" fmla="*/ 75189 h 809868"/>
                  <a:gd name="T4" fmla="*/ 154017 w 1366596"/>
                  <a:gd name="T5" fmla="*/ 97303 h 809868"/>
                  <a:gd name="T6" fmla="*/ 819 w 1366596"/>
                  <a:gd name="T7" fmla="*/ 51416 h 809868"/>
                  <a:gd name="T8" fmla="*/ 0 w 1366596"/>
                  <a:gd name="T9" fmla="*/ 0 h 8098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6596" h="809868">
                    <a:moveTo>
                      <a:pt x="0" y="0"/>
                    </a:moveTo>
                    <a:lnTo>
                      <a:pt x="1366596" y="625807"/>
                    </a:lnTo>
                    <a:lnTo>
                      <a:pt x="865050" y="809868"/>
                    </a:lnTo>
                    <a:lnTo>
                      <a:pt x="4601" y="427942"/>
                    </a:lnTo>
                    <a:cubicBezTo>
                      <a:pt x="-1535" y="105836"/>
                      <a:pt x="1534" y="142647"/>
                      <a:pt x="0" y="0"/>
                    </a:cubicBez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113" name="Freeform 112"/>
              <p:cNvSpPr>
                <a:spLocks/>
              </p:cNvSpPr>
              <p:nvPr/>
            </p:nvSpPr>
            <p:spPr bwMode="auto">
              <a:xfrm>
                <a:off x="4530393" y="5540020"/>
                <a:ext cx="125413" cy="53975"/>
              </a:xfrm>
              <a:custGeom>
                <a:avLst/>
                <a:gdLst>
                  <a:gd name="T0" fmla="*/ 236994 w 1348191"/>
                  <a:gd name="T1" fmla="*/ 0 h 791462"/>
                  <a:gd name="T2" fmla="*/ 240274 w 1348191"/>
                  <a:gd name="T3" fmla="*/ 46954 h 791462"/>
                  <a:gd name="T4" fmla="*/ 86925 w 1348191"/>
                  <a:gd name="T5" fmla="*/ 97303 h 791462"/>
                  <a:gd name="T6" fmla="*/ 0 w 1348191"/>
                  <a:gd name="T7" fmla="*/ 75240 h 791462"/>
                  <a:gd name="T8" fmla="*/ 236994 w 1348191"/>
                  <a:gd name="T9" fmla="*/ 0 h 7914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48191" h="791462">
                    <a:moveTo>
                      <a:pt x="1329786" y="0"/>
                    </a:moveTo>
                    <a:lnTo>
                      <a:pt x="1348191" y="381926"/>
                    </a:lnTo>
                    <a:lnTo>
                      <a:pt x="487742" y="791462"/>
                    </a:lnTo>
                    <a:lnTo>
                      <a:pt x="0" y="612002"/>
                    </a:lnTo>
                    <a:lnTo>
                      <a:pt x="1329786" y="0"/>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cxnSp>
            <p:nvCxnSpPr>
              <p:cNvPr id="114" name="Straight Connector 113"/>
              <p:cNvCxnSpPr>
                <a:cxnSpLocks noChangeShapeType="1"/>
                <a:endCxn id="109" idx="2"/>
              </p:cNvCxnSpPr>
              <p:nvPr/>
            </p:nvCxnSpPr>
            <p:spPr bwMode="auto">
              <a:xfrm flipH="1" flipV="1">
                <a:off x="4416093" y="5543195"/>
                <a:ext cx="1588" cy="68262"/>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cxnSp>
            <p:nvCxnSpPr>
              <p:cNvPr id="115" name="Straight Connector 114"/>
              <p:cNvCxnSpPr>
                <a:cxnSpLocks noChangeShapeType="1"/>
              </p:cNvCxnSpPr>
              <p:nvPr/>
            </p:nvCxnSpPr>
            <p:spPr bwMode="auto">
              <a:xfrm flipH="1" flipV="1">
                <a:off x="5003468" y="5541607"/>
                <a:ext cx="1588" cy="68263"/>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sp>
            <p:nvSpPr>
              <p:cNvPr id="116" name="Oval 115"/>
              <p:cNvSpPr>
                <a:spLocks noChangeArrowheads="1"/>
              </p:cNvSpPr>
              <p:nvPr/>
            </p:nvSpPr>
            <p:spPr bwMode="auto">
              <a:xfrm flipV="1">
                <a:off x="5209843" y="5979757"/>
                <a:ext cx="587375" cy="177800"/>
              </a:xfrm>
              <a:prstGeom prst="ellipse">
                <a:avLst/>
              </a:prstGeom>
              <a:gradFill rotWithShape="1">
                <a:gsLst>
                  <a:gs pos="0">
                    <a:srgbClr val="262699"/>
                  </a:gs>
                  <a:gs pos="53000">
                    <a:srgbClr val="8585E0"/>
                  </a:gs>
                  <a:gs pos="100000">
                    <a:srgbClr val="262699"/>
                  </a:gs>
                </a:gsLst>
                <a:lin ang="0" scaled="1"/>
              </a:gradFill>
              <a:ln w="6350">
                <a:solidFill>
                  <a:schemeClr val="tx1"/>
                </a:solidFill>
                <a:round/>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400" smtClean="0">
                  <a:solidFill>
                    <a:srgbClr val="FFFFFF"/>
                  </a:solidFill>
                  <a:latin typeface="Gill Sans MT" panose="020B0502020104020203" pitchFamily="34" charset="0"/>
                </a:endParaRPr>
              </a:p>
            </p:txBody>
          </p:sp>
          <p:sp>
            <p:nvSpPr>
              <p:cNvPr id="117" name="Rectangle 116"/>
              <p:cNvSpPr/>
              <p:nvPr/>
            </p:nvSpPr>
            <p:spPr bwMode="auto">
              <a:xfrm>
                <a:off x="5208256" y="6005157"/>
                <a:ext cx="588962" cy="65088"/>
              </a:xfrm>
              <a:prstGeom prst="rect">
                <a:avLst/>
              </a:prstGeom>
              <a:gradFill>
                <a:gsLst>
                  <a:gs pos="0">
                    <a:schemeClr val="accent2">
                      <a:lumMod val="75000"/>
                    </a:schemeClr>
                  </a:gs>
                  <a:gs pos="53000">
                    <a:schemeClr val="accent2">
                      <a:lumMod val="60000"/>
                      <a:lumOff val="40000"/>
                    </a:schemeClr>
                  </a:gs>
                  <a:gs pos="100000">
                    <a:schemeClr val="accent2">
                      <a:lumMod val="75000"/>
                    </a:schemeClr>
                  </a:gs>
                </a:gsLst>
                <a:lin ang="10800000" scaled="0"/>
              </a:gradFill>
              <a:ln w="25400">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18" name="Oval 117"/>
              <p:cNvSpPr>
                <a:spLocks noChangeArrowheads="1"/>
              </p:cNvSpPr>
              <p:nvPr/>
            </p:nvSpPr>
            <p:spPr bwMode="auto">
              <a:xfrm flipV="1">
                <a:off x="5208256" y="5914670"/>
                <a:ext cx="587375" cy="177800"/>
              </a:xfrm>
              <a:prstGeom prst="ellipse">
                <a:avLst/>
              </a:prstGeom>
              <a:solidFill>
                <a:srgbClr val="BFBFBF"/>
              </a:solidFill>
              <a:ln w="6350">
                <a:solidFill>
                  <a:schemeClr val="tx1"/>
                </a:solidFill>
                <a:round/>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400" smtClean="0">
                  <a:solidFill>
                    <a:srgbClr val="FFFFFF"/>
                  </a:solidFill>
                  <a:latin typeface="Gill Sans MT" panose="020B0502020104020203" pitchFamily="34" charset="0"/>
                </a:endParaRPr>
              </a:p>
            </p:txBody>
          </p:sp>
          <p:sp>
            <p:nvSpPr>
              <p:cNvPr id="119" name="Freeform 118"/>
              <p:cNvSpPr/>
              <p:nvPr/>
            </p:nvSpPr>
            <p:spPr bwMode="auto">
              <a:xfrm>
                <a:off x="5359068" y="5968645"/>
                <a:ext cx="285750" cy="88900"/>
              </a:xfrm>
              <a:custGeom>
                <a:avLst/>
                <a:gdLst>
                  <a:gd name="connsiteX0" fmla="*/ 1486231 w 2944854"/>
                  <a:gd name="connsiteY0" fmla="*/ 727041 h 1302232"/>
                  <a:gd name="connsiteX1" fmla="*/ 257675 w 2944854"/>
                  <a:gd name="connsiteY1" fmla="*/ 1302232 h 1302232"/>
                  <a:gd name="connsiteX2" fmla="*/ 0 w 2944854"/>
                  <a:gd name="connsiteY2" fmla="*/ 1228607 h 1302232"/>
                  <a:gd name="connsiteX3" fmla="*/ 911064 w 2944854"/>
                  <a:gd name="connsiteY3" fmla="*/ 837478 h 1302232"/>
                  <a:gd name="connsiteX4" fmla="*/ 883456 w 2944854"/>
                  <a:gd name="connsiteY4" fmla="*/ 450949 h 1302232"/>
                  <a:gd name="connsiteX5" fmla="*/ 161047 w 2944854"/>
                  <a:gd name="connsiteY5" fmla="*/ 119640 h 1302232"/>
                  <a:gd name="connsiteX6" fmla="*/ 404917 w 2944854"/>
                  <a:gd name="connsiteY6" fmla="*/ 50617 h 1302232"/>
                  <a:gd name="connsiteX7" fmla="*/ 1477028 w 2944854"/>
                  <a:gd name="connsiteY7" fmla="*/ 501566 h 1302232"/>
                  <a:gd name="connsiteX8" fmla="*/ 2572146 w 2944854"/>
                  <a:gd name="connsiteY8" fmla="*/ 0 h 1302232"/>
                  <a:gd name="connsiteX9" fmla="*/ 2875834 w 2944854"/>
                  <a:gd name="connsiteY9" fmla="*/ 96632 h 1302232"/>
                  <a:gd name="connsiteX10" fmla="*/ 2079803 w 2944854"/>
                  <a:gd name="connsiteY10" fmla="*/ 432543 h 1302232"/>
                  <a:gd name="connsiteX11" fmla="*/ 2240850 w 2944854"/>
                  <a:gd name="connsiteY11" fmla="*/ 920305 h 1302232"/>
                  <a:gd name="connsiteX12" fmla="*/ 2944854 w 2944854"/>
                  <a:gd name="connsiteY12" fmla="*/ 1228607 h 1302232"/>
                  <a:gd name="connsiteX13" fmla="*/ 2733192 w 2944854"/>
                  <a:gd name="connsiteY13" fmla="*/ 1297630 h 1302232"/>
                  <a:gd name="connsiteX14" fmla="*/ 1486231 w 2944854"/>
                  <a:gd name="connsiteY14" fmla="*/ 727041 h 1302232"/>
                  <a:gd name="connsiteX0" fmla="*/ 1486231 w 2944854"/>
                  <a:gd name="connsiteY0" fmla="*/ 727041 h 1316375"/>
                  <a:gd name="connsiteX1" fmla="*/ 257675 w 2944854"/>
                  <a:gd name="connsiteY1" fmla="*/ 1302232 h 1316375"/>
                  <a:gd name="connsiteX2" fmla="*/ 0 w 2944854"/>
                  <a:gd name="connsiteY2" fmla="*/ 1228607 h 1316375"/>
                  <a:gd name="connsiteX3" fmla="*/ 911064 w 2944854"/>
                  <a:gd name="connsiteY3" fmla="*/ 837478 h 1316375"/>
                  <a:gd name="connsiteX4" fmla="*/ 883456 w 2944854"/>
                  <a:gd name="connsiteY4" fmla="*/ 450949 h 1316375"/>
                  <a:gd name="connsiteX5" fmla="*/ 161047 w 2944854"/>
                  <a:gd name="connsiteY5" fmla="*/ 119640 h 1316375"/>
                  <a:gd name="connsiteX6" fmla="*/ 404917 w 2944854"/>
                  <a:gd name="connsiteY6" fmla="*/ 50617 h 1316375"/>
                  <a:gd name="connsiteX7" fmla="*/ 1477028 w 2944854"/>
                  <a:gd name="connsiteY7" fmla="*/ 501566 h 1316375"/>
                  <a:gd name="connsiteX8" fmla="*/ 2572146 w 2944854"/>
                  <a:gd name="connsiteY8" fmla="*/ 0 h 1316375"/>
                  <a:gd name="connsiteX9" fmla="*/ 2875834 w 2944854"/>
                  <a:gd name="connsiteY9" fmla="*/ 96632 h 1316375"/>
                  <a:gd name="connsiteX10" fmla="*/ 2079803 w 2944854"/>
                  <a:gd name="connsiteY10" fmla="*/ 432543 h 1316375"/>
                  <a:gd name="connsiteX11" fmla="*/ 2240850 w 2944854"/>
                  <a:gd name="connsiteY11" fmla="*/ 920305 h 1316375"/>
                  <a:gd name="connsiteX12" fmla="*/ 2944854 w 2944854"/>
                  <a:gd name="connsiteY12" fmla="*/ 1228607 h 1316375"/>
                  <a:gd name="connsiteX13" fmla="*/ 2756623 w 2944854"/>
                  <a:gd name="connsiteY13" fmla="*/ 1316375 h 1316375"/>
                  <a:gd name="connsiteX14" fmla="*/ 1486231 w 2944854"/>
                  <a:gd name="connsiteY14" fmla="*/ 727041 h 1316375"/>
                  <a:gd name="connsiteX0" fmla="*/ 1486231 w 3024520"/>
                  <a:gd name="connsiteY0" fmla="*/ 727041 h 1316375"/>
                  <a:gd name="connsiteX1" fmla="*/ 257675 w 3024520"/>
                  <a:gd name="connsiteY1" fmla="*/ 1302232 h 1316375"/>
                  <a:gd name="connsiteX2" fmla="*/ 0 w 3024520"/>
                  <a:gd name="connsiteY2" fmla="*/ 1228607 h 1316375"/>
                  <a:gd name="connsiteX3" fmla="*/ 911064 w 3024520"/>
                  <a:gd name="connsiteY3" fmla="*/ 837478 h 1316375"/>
                  <a:gd name="connsiteX4" fmla="*/ 883456 w 3024520"/>
                  <a:gd name="connsiteY4" fmla="*/ 450949 h 1316375"/>
                  <a:gd name="connsiteX5" fmla="*/ 161047 w 3024520"/>
                  <a:gd name="connsiteY5" fmla="*/ 119640 h 1316375"/>
                  <a:gd name="connsiteX6" fmla="*/ 404917 w 3024520"/>
                  <a:gd name="connsiteY6" fmla="*/ 50617 h 1316375"/>
                  <a:gd name="connsiteX7" fmla="*/ 1477028 w 3024520"/>
                  <a:gd name="connsiteY7" fmla="*/ 501566 h 1316375"/>
                  <a:gd name="connsiteX8" fmla="*/ 2572146 w 3024520"/>
                  <a:gd name="connsiteY8" fmla="*/ 0 h 1316375"/>
                  <a:gd name="connsiteX9" fmla="*/ 2875834 w 3024520"/>
                  <a:gd name="connsiteY9" fmla="*/ 96632 h 1316375"/>
                  <a:gd name="connsiteX10" fmla="*/ 2079803 w 3024520"/>
                  <a:gd name="connsiteY10" fmla="*/ 432543 h 1316375"/>
                  <a:gd name="connsiteX11" fmla="*/ 2240850 w 3024520"/>
                  <a:gd name="connsiteY11" fmla="*/ 920305 h 1316375"/>
                  <a:gd name="connsiteX12" fmla="*/ 3024520 w 3024520"/>
                  <a:gd name="connsiteY12" fmla="*/ 1228607 h 1316375"/>
                  <a:gd name="connsiteX13" fmla="*/ 2756623 w 3024520"/>
                  <a:gd name="connsiteY13" fmla="*/ 1316375 h 1316375"/>
                  <a:gd name="connsiteX14" fmla="*/ 1486231 w 3024520"/>
                  <a:gd name="connsiteY14" fmla="*/ 727041 h 1316375"/>
                  <a:gd name="connsiteX0" fmla="*/ 1537780 w 3076069"/>
                  <a:gd name="connsiteY0" fmla="*/ 727041 h 1316375"/>
                  <a:gd name="connsiteX1" fmla="*/ 309224 w 3076069"/>
                  <a:gd name="connsiteY1" fmla="*/ 1302232 h 1316375"/>
                  <a:gd name="connsiteX2" fmla="*/ 0 w 3076069"/>
                  <a:gd name="connsiteY2" fmla="*/ 1228607 h 1316375"/>
                  <a:gd name="connsiteX3" fmla="*/ 962613 w 3076069"/>
                  <a:gd name="connsiteY3" fmla="*/ 837478 h 1316375"/>
                  <a:gd name="connsiteX4" fmla="*/ 935005 w 3076069"/>
                  <a:gd name="connsiteY4" fmla="*/ 450949 h 1316375"/>
                  <a:gd name="connsiteX5" fmla="*/ 212596 w 3076069"/>
                  <a:gd name="connsiteY5" fmla="*/ 119640 h 1316375"/>
                  <a:gd name="connsiteX6" fmla="*/ 456466 w 3076069"/>
                  <a:gd name="connsiteY6" fmla="*/ 50617 h 1316375"/>
                  <a:gd name="connsiteX7" fmla="*/ 1528577 w 3076069"/>
                  <a:gd name="connsiteY7" fmla="*/ 501566 h 1316375"/>
                  <a:gd name="connsiteX8" fmla="*/ 2623695 w 3076069"/>
                  <a:gd name="connsiteY8" fmla="*/ 0 h 1316375"/>
                  <a:gd name="connsiteX9" fmla="*/ 2927383 w 3076069"/>
                  <a:gd name="connsiteY9" fmla="*/ 96632 h 1316375"/>
                  <a:gd name="connsiteX10" fmla="*/ 2131352 w 3076069"/>
                  <a:gd name="connsiteY10" fmla="*/ 432543 h 1316375"/>
                  <a:gd name="connsiteX11" fmla="*/ 2292399 w 3076069"/>
                  <a:gd name="connsiteY11" fmla="*/ 920305 h 1316375"/>
                  <a:gd name="connsiteX12" fmla="*/ 3076069 w 3076069"/>
                  <a:gd name="connsiteY12" fmla="*/ 1228607 h 1316375"/>
                  <a:gd name="connsiteX13" fmla="*/ 2808172 w 3076069"/>
                  <a:gd name="connsiteY13" fmla="*/ 1316375 h 1316375"/>
                  <a:gd name="connsiteX14" fmla="*/ 1537780 w 3076069"/>
                  <a:gd name="connsiteY14" fmla="*/ 727041 h 1316375"/>
                  <a:gd name="connsiteX0" fmla="*/ 1537780 w 3076069"/>
                  <a:gd name="connsiteY0" fmla="*/ 727041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27041 h 1321259"/>
                  <a:gd name="connsiteX0" fmla="*/ 1537780 w 3076069"/>
                  <a:gd name="connsiteY0" fmla="*/ 750825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50825 h 1321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6069" h="1321259">
                    <a:moveTo>
                      <a:pt x="1537780" y="750825"/>
                    </a:moveTo>
                    <a:lnTo>
                      <a:pt x="313981" y="1321259"/>
                    </a:lnTo>
                    <a:lnTo>
                      <a:pt x="0" y="1228607"/>
                    </a:lnTo>
                    <a:lnTo>
                      <a:pt x="962613" y="837478"/>
                    </a:lnTo>
                    <a:lnTo>
                      <a:pt x="935005" y="450949"/>
                    </a:lnTo>
                    <a:lnTo>
                      <a:pt x="212596" y="119640"/>
                    </a:lnTo>
                    <a:lnTo>
                      <a:pt x="456466" y="50617"/>
                    </a:lnTo>
                    <a:lnTo>
                      <a:pt x="1528577" y="501566"/>
                    </a:lnTo>
                    <a:lnTo>
                      <a:pt x="2623695" y="0"/>
                    </a:lnTo>
                    <a:lnTo>
                      <a:pt x="2927383" y="96632"/>
                    </a:lnTo>
                    <a:lnTo>
                      <a:pt x="2131352" y="432543"/>
                    </a:lnTo>
                    <a:lnTo>
                      <a:pt x="2292399" y="920305"/>
                    </a:lnTo>
                    <a:lnTo>
                      <a:pt x="3076069" y="1228607"/>
                    </a:lnTo>
                    <a:lnTo>
                      <a:pt x="2808172" y="1316375"/>
                    </a:lnTo>
                    <a:lnTo>
                      <a:pt x="1537780" y="750825"/>
                    </a:lnTo>
                    <a:close/>
                  </a:path>
                </a:pathLst>
              </a:cu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20" name="Freeform 119"/>
              <p:cNvSpPr>
                <a:spLocks/>
              </p:cNvSpPr>
              <p:nvPr/>
            </p:nvSpPr>
            <p:spPr bwMode="auto">
              <a:xfrm>
                <a:off x="5328906" y="5946420"/>
                <a:ext cx="346075" cy="61912"/>
              </a:xfrm>
              <a:custGeom>
                <a:avLst/>
                <a:gdLst>
                  <a:gd name="T0" fmla="*/ 0 w 3723451"/>
                  <a:gd name="T1" fmla="*/ 27306 h 932950"/>
                  <a:gd name="T2" fmla="*/ 116665 w 3723451"/>
                  <a:gd name="T3" fmla="*/ 322 h 932950"/>
                  <a:gd name="T4" fmla="*/ 330457 w 3723451"/>
                  <a:gd name="T5" fmla="*/ 62276 h 932950"/>
                  <a:gd name="T6" fmla="*/ 534418 w 3723451"/>
                  <a:gd name="T7" fmla="*/ 0 h 932950"/>
                  <a:gd name="T8" fmla="*/ 663033 w 3723451"/>
                  <a:gd name="T9" fmla="*/ 24782 h 932950"/>
                  <a:gd name="T10" fmla="*/ 567343 w 3723451"/>
                  <a:gd name="T11" fmla="*/ 55255 h 932950"/>
                  <a:gd name="T12" fmla="*/ 536535 w 3723451"/>
                  <a:gd name="T13" fmla="*/ 47039 h 932950"/>
                  <a:gd name="T14" fmla="*/ 334214 w 3723451"/>
                  <a:gd name="T15" fmla="*/ 111611 h 932950"/>
                  <a:gd name="T16" fmla="*/ 126717 w 3723451"/>
                  <a:gd name="T17" fmla="*/ 49415 h 932950"/>
                  <a:gd name="T18" fmla="*/ 93168 w 3723451"/>
                  <a:gd name="T19" fmla="*/ 56127 h 932950"/>
                  <a:gd name="T20" fmla="*/ 0 w 3723451"/>
                  <a:gd name="T21" fmla="*/ 27306 h 9329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3451" h="932950">
                    <a:moveTo>
                      <a:pt x="0" y="228246"/>
                    </a:moveTo>
                    <a:lnTo>
                      <a:pt x="655168" y="2690"/>
                    </a:lnTo>
                    <a:lnTo>
                      <a:pt x="1855778" y="520562"/>
                    </a:lnTo>
                    <a:lnTo>
                      <a:pt x="3001174" y="0"/>
                    </a:lnTo>
                    <a:lnTo>
                      <a:pt x="3723451" y="207149"/>
                    </a:lnTo>
                    <a:lnTo>
                      <a:pt x="3186079" y="461874"/>
                    </a:lnTo>
                    <a:lnTo>
                      <a:pt x="3013067" y="393200"/>
                    </a:lnTo>
                    <a:lnTo>
                      <a:pt x="1876873" y="932950"/>
                    </a:lnTo>
                    <a:lnTo>
                      <a:pt x="711613" y="413055"/>
                    </a:lnTo>
                    <a:lnTo>
                      <a:pt x="523214" y="469166"/>
                    </a:lnTo>
                    <a:lnTo>
                      <a:pt x="0" y="228246"/>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121" name="Freeform 120"/>
              <p:cNvSpPr>
                <a:spLocks/>
              </p:cNvSpPr>
              <p:nvPr/>
            </p:nvSpPr>
            <p:spPr bwMode="auto">
              <a:xfrm>
                <a:off x="5555918" y="5998807"/>
                <a:ext cx="127000" cy="53975"/>
              </a:xfrm>
              <a:custGeom>
                <a:avLst/>
                <a:gdLst>
                  <a:gd name="T0" fmla="*/ 0 w 1366596"/>
                  <a:gd name="T1" fmla="*/ 0 h 809868"/>
                  <a:gd name="T2" fmla="*/ 243315 w 1366596"/>
                  <a:gd name="T3" fmla="*/ 75189 h 809868"/>
                  <a:gd name="T4" fmla="*/ 154017 w 1366596"/>
                  <a:gd name="T5" fmla="*/ 97303 h 809868"/>
                  <a:gd name="T6" fmla="*/ 819 w 1366596"/>
                  <a:gd name="T7" fmla="*/ 51416 h 809868"/>
                  <a:gd name="T8" fmla="*/ 0 w 1366596"/>
                  <a:gd name="T9" fmla="*/ 0 h 8098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6596" h="809868">
                    <a:moveTo>
                      <a:pt x="0" y="0"/>
                    </a:moveTo>
                    <a:lnTo>
                      <a:pt x="1366596" y="625807"/>
                    </a:lnTo>
                    <a:lnTo>
                      <a:pt x="865050" y="809868"/>
                    </a:lnTo>
                    <a:lnTo>
                      <a:pt x="4601" y="427942"/>
                    </a:lnTo>
                    <a:cubicBezTo>
                      <a:pt x="-1535" y="105836"/>
                      <a:pt x="1534" y="142647"/>
                      <a:pt x="0" y="0"/>
                    </a:cubicBez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122" name="Freeform 121"/>
              <p:cNvSpPr>
                <a:spLocks/>
              </p:cNvSpPr>
              <p:nvPr/>
            </p:nvSpPr>
            <p:spPr bwMode="auto">
              <a:xfrm>
                <a:off x="5322556" y="6000395"/>
                <a:ext cx="125412" cy="53975"/>
              </a:xfrm>
              <a:custGeom>
                <a:avLst/>
                <a:gdLst>
                  <a:gd name="T0" fmla="*/ 236992 w 1348191"/>
                  <a:gd name="T1" fmla="*/ 0 h 791462"/>
                  <a:gd name="T2" fmla="*/ 240272 w 1348191"/>
                  <a:gd name="T3" fmla="*/ 46954 h 791462"/>
                  <a:gd name="T4" fmla="*/ 86924 w 1348191"/>
                  <a:gd name="T5" fmla="*/ 97303 h 791462"/>
                  <a:gd name="T6" fmla="*/ 0 w 1348191"/>
                  <a:gd name="T7" fmla="*/ 75240 h 791462"/>
                  <a:gd name="T8" fmla="*/ 236992 w 1348191"/>
                  <a:gd name="T9" fmla="*/ 0 h 7914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48191" h="791462">
                    <a:moveTo>
                      <a:pt x="1329786" y="0"/>
                    </a:moveTo>
                    <a:lnTo>
                      <a:pt x="1348191" y="381926"/>
                    </a:lnTo>
                    <a:lnTo>
                      <a:pt x="487742" y="791462"/>
                    </a:lnTo>
                    <a:lnTo>
                      <a:pt x="0" y="612002"/>
                    </a:lnTo>
                    <a:lnTo>
                      <a:pt x="1329786" y="0"/>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cxnSp>
            <p:nvCxnSpPr>
              <p:cNvPr id="123" name="Straight Connector 122"/>
              <p:cNvCxnSpPr>
                <a:cxnSpLocks noChangeShapeType="1"/>
                <a:endCxn id="118" idx="2"/>
              </p:cNvCxnSpPr>
              <p:nvPr/>
            </p:nvCxnSpPr>
            <p:spPr bwMode="auto">
              <a:xfrm flipH="1" flipV="1">
                <a:off x="5208256" y="6003570"/>
                <a:ext cx="1587" cy="68262"/>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cxnSp>
            <p:nvCxnSpPr>
              <p:cNvPr id="124" name="Straight Connector 123"/>
              <p:cNvCxnSpPr>
                <a:cxnSpLocks noChangeShapeType="1"/>
              </p:cNvCxnSpPr>
              <p:nvPr/>
            </p:nvCxnSpPr>
            <p:spPr bwMode="auto">
              <a:xfrm flipH="1" flipV="1">
                <a:off x="5795631" y="6001982"/>
                <a:ext cx="1587" cy="68263"/>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sp>
            <p:nvSpPr>
              <p:cNvPr id="125" name="Oval 124"/>
              <p:cNvSpPr>
                <a:spLocks noChangeArrowheads="1"/>
              </p:cNvSpPr>
              <p:nvPr/>
            </p:nvSpPr>
            <p:spPr bwMode="auto">
              <a:xfrm flipV="1">
                <a:off x="3746168" y="6071832"/>
                <a:ext cx="587375" cy="177800"/>
              </a:xfrm>
              <a:prstGeom prst="ellipse">
                <a:avLst/>
              </a:prstGeom>
              <a:gradFill rotWithShape="1">
                <a:gsLst>
                  <a:gs pos="0">
                    <a:srgbClr val="262699"/>
                  </a:gs>
                  <a:gs pos="53000">
                    <a:srgbClr val="8585E0"/>
                  </a:gs>
                  <a:gs pos="100000">
                    <a:srgbClr val="262699"/>
                  </a:gs>
                </a:gsLst>
                <a:lin ang="0" scaled="1"/>
              </a:gradFill>
              <a:ln w="6350">
                <a:solidFill>
                  <a:schemeClr val="tx1"/>
                </a:solidFill>
                <a:round/>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400" smtClean="0">
                  <a:solidFill>
                    <a:srgbClr val="FFFFFF"/>
                  </a:solidFill>
                  <a:latin typeface="Gill Sans MT" panose="020B0502020104020203" pitchFamily="34" charset="0"/>
                </a:endParaRPr>
              </a:p>
            </p:txBody>
          </p:sp>
          <p:sp>
            <p:nvSpPr>
              <p:cNvPr id="126" name="Rectangle 125"/>
              <p:cNvSpPr/>
              <p:nvPr/>
            </p:nvSpPr>
            <p:spPr bwMode="auto">
              <a:xfrm>
                <a:off x="3744581" y="6097232"/>
                <a:ext cx="588962" cy="65088"/>
              </a:xfrm>
              <a:prstGeom prst="rect">
                <a:avLst/>
              </a:prstGeom>
              <a:gradFill>
                <a:gsLst>
                  <a:gs pos="0">
                    <a:schemeClr val="accent2">
                      <a:lumMod val="75000"/>
                    </a:schemeClr>
                  </a:gs>
                  <a:gs pos="53000">
                    <a:schemeClr val="accent2">
                      <a:lumMod val="60000"/>
                      <a:lumOff val="40000"/>
                    </a:schemeClr>
                  </a:gs>
                  <a:gs pos="100000">
                    <a:schemeClr val="accent2">
                      <a:lumMod val="75000"/>
                    </a:schemeClr>
                  </a:gs>
                </a:gsLst>
                <a:lin ang="10800000" scaled="0"/>
              </a:gradFill>
              <a:ln w="25400">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27" name="Oval 126"/>
              <p:cNvSpPr>
                <a:spLocks noChangeArrowheads="1"/>
              </p:cNvSpPr>
              <p:nvPr/>
            </p:nvSpPr>
            <p:spPr bwMode="auto">
              <a:xfrm flipV="1">
                <a:off x="3744581" y="6006745"/>
                <a:ext cx="587375" cy="177800"/>
              </a:xfrm>
              <a:prstGeom prst="ellipse">
                <a:avLst/>
              </a:prstGeom>
              <a:solidFill>
                <a:srgbClr val="BFBFBF"/>
              </a:solidFill>
              <a:ln w="6350">
                <a:solidFill>
                  <a:schemeClr val="tx1"/>
                </a:solidFill>
                <a:round/>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400" smtClean="0">
                  <a:solidFill>
                    <a:srgbClr val="FFFFFF"/>
                  </a:solidFill>
                  <a:latin typeface="Gill Sans MT" panose="020B0502020104020203" pitchFamily="34" charset="0"/>
                </a:endParaRPr>
              </a:p>
            </p:txBody>
          </p:sp>
          <p:sp>
            <p:nvSpPr>
              <p:cNvPr id="128" name="Freeform 127"/>
              <p:cNvSpPr/>
              <p:nvPr/>
            </p:nvSpPr>
            <p:spPr bwMode="auto">
              <a:xfrm>
                <a:off x="3895393" y="6060720"/>
                <a:ext cx="285750" cy="88900"/>
              </a:xfrm>
              <a:custGeom>
                <a:avLst/>
                <a:gdLst>
                  <a:gd name="connsiteX0" fmla="*/ 1486231 w 2944854"/>
                  <a:gd name="connsiteY0" fmla="*/ 727041 h 1302232"/>
                  <a:gd name="connsiteX1" fmla="*/ 257675 w 2944854"/>
                  <a:gd name="connsiteY1" fmla="*/ 1302232 h 1302232"/>
                  <a:gd name="connsiteX2" fmla="*/ 0 w 2944854"/>
                  <a:gd name="connsiteY2" fmla="*/ 1228607 h 1302232"/>
                  <a:gd name="connsiteX3" fmla="*/ 911064 w 2944854"/>
                  <a:gd name="connsiteY3" fmla="*/ 837478 h 1302232"/>
                  <a:gd name="connsiteX4" fmla="*/ 883456 w 2944854"/>
                  <a:gd name="connsiteY4" fmla="*/ 450949 h 1302232"/>
                  <a:gd name="connsiteX5" fmla="*/ 161047 w 2944854"/>
                  <a:gd name="connsiteY5" fmla="*/ 119640 h 1302232"/>
                  <a:gd name="connsiteX6" fmla="*/ 404917 w 2944854"/>
                  <a:gd name="connsiteY6" fmla="*/ 50617 h 1302232"/>
                  <a:gd name="connsiteX7" fmla="*/ 1477028 w 2944854"/>
                  <a:gd name="connsiteY7" fmla="*/ 501566 h 1302232"/>
                  <a:gd name="connsiteX8" fmla="*/ 2572146 w 2944854"/>
                  <a:gd name="connsiteY8" fmla="*/ 0 h 1302232"/>
                  <a:gd name="connsiteX9" fmla="*/ 2875834 w 2944854"/>
                  <a:gd name="connsiteY9" fmla="*/ 96632 h 1302232"/>
                  <a:gd name="connsiteX10" fmla="*/ 2079803 w 2944854"/>
                  <a:gd name="connsiteY10" fmla="*/ 432543 h 1302232"/>
                  <a:gd name="connsiteX11" fmla="*/ 2240850 w 2944854"/>
                  <a:gd name="connsiteY11" fmla="*/ 920305 h 1302232"/>
                  <a:gd name="connsiteX12" fmla="*/ 2944854 w 2944854"/>
                  <a:gd name="connsiteY12" fmla="*/ 1228607 h 1302232"/>
                  <a:gd name="connsiteX13" fmla="*/ 2733192 w 2944854"/>
                  <a:gd name="connsiteY13" fmla="*/ 1297630 h 1302232"/>
                  <a:gd name="connsiteX14" fmla="*/ 1486231 w 2944854"/>
                  <a:gd name="connsiteY14" fmla="*/ 727041 h 1302232"/>
                  <a:gd name="connsiteX0" fmla="*/ 1486231 w 2944854"/>
                  <a:gd name="connsiteY0" fmla="*/ 727041 h 1316375"/>
                  <a:gd name="connsiteX1" fmla="*/ 257675 w 2944854"/>
                  <a:gd name="connsiteY1" fmla="*/ 1302232 h 1316375"/>
                  <a:gd name="connsiteX2" fmla="*/ 0 w 2944854"/>
                  <a:gd name="connsiteY2" fmla="*/ 1228607 h 1316375"/>
                  <a:gd name="connsiteX3" fmla="*/ 911064 w 2944854"/>
                  <a:gd name="connsiteY3" fmla="*/ 837478 h 1316375"/>
                  <a:gd name="connsiteX4" fmla="*/ 883456 w 2944854"/>
                  <a:gd name="connsiteY4" fmla="*/ 450949 h 1316375"/>
                  <a:gd name="connsiteX5" fmla="*/ 161047 w 2944854"/>
                  <a:gd name="connsiteY5" fmla="*/ 119640 h 1316375"/>
                  <a:gd name="connsiteX6" fmla="*/ 404917 w 2944854"/>
                  <a:gd name="connsiteY6" fmla="*/ 50617 h 1316375"/>
                  <a:gd name="connsiteX7" fmla="*/ 1477028 w 2944854"/>
                  <a:gd name="connsiteY7" fmla="*/ 501566 h 1316375"/>
                  <a:gd name="connsiteX8" fmla="*/ 2572146 w 2944854"/>
                  <a:gd name="connsiteY8" fmla="*/ 0 h 1316375"/>
                  <a:gd name="connsiteX9" fmla="*/ 2875834 w 2944854"/>
                  <a:gd name="connsiteY9" fmla="*/ 96632 h 1316375"/>
                  <a:gd name="connsiteX10" fmla="*/ 2079803 w 2944854"/>
                  <a:gd name="connsiteY10" fmla="*/ 432543 h 1316375"/>
                  <a:gd name="connsiteX11" fmla="*/ 2240850 w 2944854"/>
                  <a:gd name="connsiteY11" fmla="*/ 920305 h 1316375"/>
                  <a:gd name="connsiteX12" fmla="*/ 2944854 w 2944854"/>
                  <a:gd name="connsiteY12" fmla="*/ 1228607 h 1316375"/>
                  <a:gd name="connsiteX13" fmla="*/ 2756623 w 2944854"/>
                  <a:gd name="connsiteY13" fmla="*/ 1316375 h 1316375"/>
                  <a:gd name="connsiteX14" fmla="*/ 1486231 w 2944854"/>
                  <a:gd name="connsiteY14" fmla="*/ 727041 h 1316375"/>
                  <a:gd name="connsiteX0" fmla="*/ 1486231 w 3024520"/>
                  <a:gd name="connsiteY0" fmla="*/ 727041 h 1316375"/>
                  <a:gd name="connsiteX1" fmla="*/ 257675 w 3024520"/>
                  <a:gd name="connsiteY1" fmla="*/ 1302232 h 1316375"/>
                  <a:gd name="connsiteX2" fmla="*/ 0 w 3024520"/>
                  <a:gd name="connsiteY2" fmla="*/ 1228607 h 1316375"/>
                  <a:gd name="connsiteX3" fmla="*/ 911064 w 3024520"/>
                  <a:gd name="connsiteY3" fmla="*/ 837478 h 1316375"/>
                  <a:gd name="connsiteX4" fmla="*/ 883456 w 3024520"/>
                  <a:gd name="connsiteY4" fmla="*/ 450949 h 1316375"/>
                  <a:gd name="connsiteX5" fmla="*/ 161047 w 3024520"/>
                  <a:gd name="connsiteY5" fmla="*/ 119640 h 1316375"/>
                  <a:gd name="connsiteX6" fmla="*/ 404917 w 3024520"/>
                  <a:gd name="connsiteY6" fmla="*/ 50617 h 1316375"/>
                  <a:gd name="connsiteX7" fmla="*/ 1477028 w 3024520"/>
                  <a:gd name="connsiteY7" fmla="*/ 501566 h 1316375"/>
                  <a:gd name="connsiteX8" fmla="*/ 2572146 w 3024520"/>
                  <a:gd name="connsiteY8" fmla="*/ 0 h 1316375"/>
                  <a:gd name="connsiteX9" fmla="*/ 2875834 w 3024520"/>
                  <a:gd name="connsiteY9" fmla="*/ 96632 h 1316375"/>
                  <a:gd name="connsiteX10" fmla="*/ 2079803 w 3024520"/>
                  <a:gd name="connsiteY10" fmla="*/ 432543 h 1316375"/>
                  <a:gd name="connsiteX11" fmla="*/ 2240850 w 3024520"/>
                  <a:gd name="connsiteY11" fmla="*/ 920305 h 1316375"/>
                  <a:gd name="connsiteX12" fmla="*/ 3024520 w 3024520"/>
                  <a:gd name="connsiteY12" fmla="*/ 1228607 h 1316375"/>
                  <a:gd name="connsiteX13" fmla="*/ 2756623 w 3024520"/>
                  <a:gd name="connsiteY13" fmla="*/ 1316375 h 1316375"/>
                  <a:gd name="connsiteX14" fmla="*/ 1486231 w 3024520"/>
                  <a:gd name="connsiteY14" fmla="*/ 727041 h 1316375"/>
                  <a:gd name="connsiteX0" fmla="*/ 1537780 w 3076069"/>
                  <a:gd name="connsiteY0" fmla="*/ 727041 h 1316375"/>
                  <a:gd name="connsiteX1" fmla="*/ 309224 w 3076069"/>
                  <a:gd name="connsiteY1" fmla="*/ 1302232 h 1316375"/>
                  <a:gd name="connsiteX2" fmla="*/ 0 w 3076069"/>
                  <a:gd name="connsiteY2" fmla="*/ 1228607 h 1316375"/>
                  <a:gd name="connsiteX3" fmla="*/ 962613 w 3076069"/>
                  <a:gd name="connsiteY3" fmla="*/ 837478 h 1316375"/>
                  <a:gd name="connsiteX4" fmla="*/ 935005 w 3076069"/>
                  <a:gd name="connsiteY4" fmla="*/ 450949 h 1316375"/>
                  <a:gd name="connsiteX5" fmla="*/ 212596 w 3076069"/>
                  <a:gd name="connsiteY5" fmla="*/ 119640 h 1316375"/>
                  <a:gd name="connsiteX6" fmla="*/ 456466 w 3076069"/>
                  <a:gd name="connsiteY6" fmla="*/ 50617 h 1316375"/>
                  <a:gd name="connsiteX7" fmla="*/ 1528577 w 3076069"/>
                  <a:gd name="connsiteY7" fmla="*/ 501566 h 1316375"/>
                  <a:gd name="connsiteX8" fmla="*/ 2623695 w 3076069"/>
                  <a:gd name="connsiteY8" fmla="*/ 0 h 1316375"/>
                  <a:gd name="connsiteX9" fmla="*/ 2927383 w 3076069"/>
                  <a:gd name="connsiteY9" fmla="*/ 96632 h 1316375"/>
                  <a:gd name="connsiteX10" fmla="*/ 2131352 w 3076069"/>
                  <a:gd name="connsiteY10" fmla="*/ 432543 h 1316375"/>
                  <a:gd name="connsiteX11" fmla="*/ 2292399 w 3076069"/>
                  <a:gd name="connsiteY11" fmla="*/ 920305 h 1316375"/>
                  <a:gd name="connsiteX12" fmla="*/ 3076069 w 3076069"/>
                  <a:gd name="connsiteY12" fmla="*/ 1228607 h 1316375"/>
                  <a:gd name="connsiteX13" fmla="*/ 2808172 w 3076069"/>
                  <a:gd name="connsiteY13" fmla="*/ 1316375 h 1316375"/>
                  <a:gd name="connsiteX14" fmla="*/ 1537780 w 3076069"/>
                  <a:gd name="connsiteY14" fmla="*/ 727041 h 1316375"/>
                  <a:gd name="connsiteX0" fmla="*/ 1537780 w 3076069"/>
                  <a:gd name="connsiteY0" fmla="*/ 727041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27041 h 1321259"/>
                  <a:gd name="connsiteX0" fmla="*/ 1537780 w 3076069"/>
                  <a:gd name="connsiteY0" fmla="*/ 750825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50825 h 1321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6069" h="1321259">
                    <a:moveTo>
                      <a:pt x="1537780" y="750825"/>
                    </a:moveTo>
                    <a:lnTo>
                      <a:pt x="313981" y="1321259"/>
                    </a:lnTo>
                    <a:lnTo>
                      <a:pt x="0" y="1228607"/>
                    </a:lnTo>
                    <a:lnTo>
                      <a:pt x="962613" y="837478"/>
                    </a:lnTo>
                    <a:lnTo>
                      <a:pt x="935005" y="450949"/>
                    </a:lnTo>
                    <a:lnTo>
                      <a:pt x="212596" y="119640"/>
                    </a:lnTo>
                    <a:lnTo>
                      <a:pt x="456466" y="50617"/>
                    </a:lnTo>
                    <a:lnTo>
                      <a:pt x="1528577" y="501566"/>
                    </a:lnTo>
                    <a:lnTo>
                      <a:pt x="2623695" y="0"/>
                    </a:lnTo>
                    <a:lnTo>
                      <a:pt x="2927383" y="96632"/>
                    </a:lnTo>
                    <a:lnTo>
                      <a:pt x="2131352" y="432543"/>
                    </a:lnTo>
                    <a:lnTo>
                      <a:pt x="2292399" y="920305"/>
                    </a:lnTo>
                    <a:lnTo>
                      <a:pt x="3076069" y="1228607"/>
                    </a:lnTo>
                    <a:lnTo>
                      <a:pt x="2808172" y="1316375"/>
                    </a:lnTo>
                    <a:lnTo>
                      <a:pt x="1537780" y="750825"/>
                    </a:lnTo>
                    <a:close/>
                  </a:path>
                </a:pathLst>
              </a:cu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29" name="Freeform 128"/>
              <p:cNvSpPr>
                <a:spLocks/>
              </p:cNvSpPr>
              <p:nvPr/>
            </p:nvSpPr>
            <p:spPr bwMode="auto">
              <a:xfrm>
                <a:off x="3865231" y="6038495"/>
                <a:ext cx="346075" cy="61912"/>
              </a:xfrm>
              <a:custGeom>
                <a:avLst/>
                <a:gdLst>
                  <a:gd name="T0" fmla="*/ 0 w 3723451"/>
                  <a:gd name="T1" fmla="*/ 27306 h 932950"/>
                  <a:gd name="T2" fmla="*/ 116665 w 3723451"/>
                  <a:gd name="T3" fmla="*/ 322 h 932950"/>
                  <a:gd name="T4" fmla="*/ 330457 w 3723451"/>
                  <a:gd name="T5" fmla="*/ 62276 h 932950"/>
                  <a:gd name="T6" fmla="*/ 534418 w 3723451"/>
                  <a:gd name="T7" fmla="*/ 0 h 932950"/>
                  <a:gd name="T8" fmla="*/ 663033 w 3723451"/>
                  <a:gd name="T9" fmla="*/ 24782 h 932950"/>
                  <a:gd name="T10" fmla="*/ 567343 w 3723451"/>
                  <a:gd name="T11" fmla="*/ 55255 h 932950"/>
                  <a:gd name="T12" fmla="*/ 536535 w 3723451"/>
                  <a:gd name="T13" fmla="*/ 47039 h 932950"/>
                  <a:gd name="T14" fmla="*/ 334214 w 3723451"/>
                  <a:gd name="T15" fmla="*/ 111611 h 932950"/>
                  <a:gd name="T16" fmla="*/ 126717 w 3723451"/>
                  <a:gd name="T17" fmla="*/ 49415 h 932950"/>
                  <a:gd name="T18" fmla="*/ 93168 w 3723451"/>
                  <a:gd name="T19" fmla="*/ 56127 h 932950"/>
                  <a:gd name="T20" fmla="*/ 0 w 3723451"/>
                  <a:gd name="T21" fmla="*/ 27306 h 9329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3451" h="932950">
                    <a:moveTo>
                      <a:pt x="0" y="228246"/>
                    </a:moveTo>
                    <a:lnTo>
                      <a:pt x="655168" y="2690"/>
                    </a:lnTo>
                    <a:lnTo>
                      <a:pt x="1855778" y="520562"/>
                    </a:lnTo>
                    <a:lnTo>
                      <a:pt x="3001174" y="0"/>
                    </a:lnTo>
                    <a:lnTo>
                      <a:pt x="3723451" y="207149"/>
                    </a:lnTo>
                    <a:lnTo>
                      <a:pt x="3186079" y="461874"/>
                    </a:lnTo>
                    <a:lnTo>
                      <a:pt x="3013067" y="393200"/>
                    </a:lnTo>
                    <a:lnTo>
                      <a:pt x="1876873" y="932950"/>
                    </a:lnTo>
                    <a:lnTo>
                      <a:pt x="711613" y="413055"/>
                    </a:lnTo>
                    <a:lnTo>
                      <a:pt x="523214" y="469166"/>
                    </a:lnTo>
                    <a:lnTo>
                      <a:pt x="0" y="228246"/>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130" name="Freeform 129"/>
              <p:cNvSpPr>
                <a:spLocks/>
              </p:cNvSpPr>
              <p:nvPr/>
            </p:nvSpPr>
            <p:spPr bwMode="auto">
              <a:xfrm>
                <a:off x="4092243" y="6090882"/>
                <a:ext cx="127000" cy="53975"/>
              </a:xfrm>
              <a:custGeom>
                <a:avLst/>
                <a:gdLst>
                  <a:gd name="T0" fmla="*/ 0 w 1366596"/>
                  <a:gd name="T1" fmla="*/ 0 h 809868"/>
                  <a:gd name="T2" fmla="*/ 243315 w 1366596"/>
                  <a:gd name="T3" fmla="*/ 75189 h 809868"/>
                  <a:gd name="T4" fmla="*/ 154017 w 1366596"/>
                  <a:gd name="T5" fmla="*/ 97303 h 809868"/>
                  <a:gd name="T6" fmla="*/ 819 w 1366596"/>
                  <a:gd name="T7" fmla="*/ 51416 h 809868"/>
                  <a:gd name="T8" fmla="*/ 0 w 1366596"/>
                  <a:gd name="T9" fmla="*/ 0 h 8098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6596" h="809868">
                    <a:moveTo>
                      <a:pt x="0" y="0"/>
                    </a:moveTo>
                    <a:lnTo>
                      <a:pt x="1366596" y="625807"/>
                    </a:lnTo>
                    <a:lnTo>
                      <a:pt x="865050" y="809868"/>
                    </a:lnTo>
                    <a:lnTo>
                      <a:pt x="4601" y="427942"/>
                    </a:lnTo>
                    <a:cubicBezTo>
                      <a:pt x="-1535" y="105836"/>
                      <a:pt x="1534" y="142647"/>
                      <a:pt x="0" y="0"/>
                    </a:cubicBez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131" name="Freeform 130"/>
              <p:cNvSpPr>
                <a:spLocks/>
              </p:cNvSpPr>
              <p:nvPr/>
            </p:nvSpPr>
            <p:spPr bwMode="auto">
              <a:xfrm>
                <a:off x="3858881" y="6092470"/>
                <a:ext cx="125412" cy="53975"/>
              </a:xfrm>
              <a:custGeom>
                <a:avLst/>
                <a:gdLst>
                  <a:gd name="T0" fmla="*/ 236992 w 1348191"/>
                  <a:gd name="T1" fmla="*/ 0 h 791462"/>
                  <a:gd name="T2" fmla="*/ 240272 w 1348191"/>
                  <a:gd name="T3" fmla="*/ 46954 h 791462"/>
                  <a:gd name="T4" fmla="*/ 86924 w 1348191"/>
                  <a:gd name="T5" fmla="*/ 97303 h 791462"/>
                  <a:gd name="T6" fmla="*/ 0 w 1348191"/>
                  <a:gd name="T7" fmla="*/ 75240 h 791462"/>
                  <a:gd name="T8" fmla="*/ 236992 w 1348191"/>
                  <a:gd name="T9" fmla="*/ 0 h 7914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48191" h="791462">
                    <a:moveTo>
                      <a:pt x="1329786" y="0"/>
                    </a:moveTo>
                    <a:lnTo>
                      <a:pt x="1348191" y="381926"/>
                    </a:lnTo>
                    <a:lnTo>
                      <a:pt x="487742" y="791462"/>
                    </a:lnTo>
                    <a:lnTo>
                      <a:pt x="0" y="612002"/>
                    </a:lnTo>
                    <a:lnTo>
                      <a:pt x="1329786" y="0"/>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cxnSp>
            <p:nvCxnSpPr>
              <p:cNvPr id="132" name="Straight Connector 131"/>
              <p:cNvCxnSpPr>
                <a:cxnSpLocks noChangeShapeType="1"/>
                <a:endCxn id="127" idx="2"/>
              </p:cNvCxnSpPr>
              <p:nvPr/>
            </p:nvCxnSpPr>
            <p:spPr bwMode="auto">
              <a:xfrm flipH="1" flipV="1">
                <a:off x="3744581" y="6095645"/>
                <a:ext cx="1587" cy="68262"/>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cxnSp>
            <p:nvCxnSpPr>
              <p:cNvPr id="133" name="Straight Connector 132"/>
              <p:cNvCxnSpPr>
                <a:cxnSpLocks noChangeShapeType="1"/>
              </p:cNvCxnSpPr>
              <p:nvPr/>
            </p:nvCxnSpPr>
            <p:spPr bwMode="auto">
              <a:xfrm flipH="1" flipV="1">
                <a:off x="4331956" y="6094057"/>
                <a:ext cx="1587" cy="68263"/>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grpSp>
            <p:nvGrpSpPr>
              <p:cNvPr id="134" name="Group 11"/>
              <p:cNvGrpSpPr>
                <a:grpSpLocks/>
              </p:cNvGrpSpPr>
              <p:nvPr/>
            </p:nvGrpSpPr>
            <p:grpSpPr bwMode="auto">
              <a:xfrm>
                <a:off x="2785730" y="1872894"/>
                <a:ext cx="3598861" cy="495455"/>
                <a:chOff x="2704632" y="2011398"/>
                <a:chExt cx="3598520" cy="495663"/>
              </a:xfrm>
            </p:grpSpPr>
            <p:sp>
              <p:nvSpPr>
                <p:cNvPr id="179" name="Oval 178"/>
                <p:cNvSpPr/>
                <p:nvPr/>
              </p:nvSpPr>
              <p:spPr bwMode="auto">
                <a:xfrm>
                  <a:off x="2722092" y="2011398"/>
                  <a:ext cx="3581060" cy="492331"/>
                </a:xfrm>
                <a:prstGeom prst="ellipse">
                  <a:avLst/>
                </a:prstGeom>
                <a:solidFill>
                  <a:schemeClr val="bg1">
                    <a:alpha val="42000"/>
                  </a:schemeClr>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80" name="Oval 179"/>
                <p:cNvSpPr/>
                <p:nvPr/>
              </p:nvSpPr>
              <p:spPr bwMode="auto">
                <a:xfrm>
                  <a:off x="2704632" y="2012986"/>
                  <a:ext cx="3581060" cy="492331"/>
                </a:xfrm>
                <a:prstGeom prst="ellipse">
                  <a:avLst/>
                </a:prstGeom>
                <a:solidFill>
                  <a:srgbClr val="CC0000">
                    <a:alpha val="42000"/>
                  </a:srgbClr>
                </a:solidFill>
                <a:ln w="3175">
                  <a:solidFill>
                    <a:srgbClr val="CC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81" name="TextBox 389"/>
                <p:cNvSpPr txBox="1">
                  <a:spLocks noChangeArrowheads="1"/>
                </p:cNvSpPr>
                <p:nvPr/>
              </p:nvSpPr>
              <p:spPr bwMode="auto">
                <a:xfrm>
                  <a:off x="3436785" y="2127168"/>
                  <a:ext cx="2089458" cy="379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gn="ctr">
                    <a:lnSpc>
                      <a:spcPts val="1475"/>
                    </a:lnSpc>
                    <a:spcBef>
                      <a:spcPct val="0"/>
                    </a:spcBef>
                    <a:buClrTx/>
                    <a:buSzTx/>
                    <a:buFontTx/>
                    <a:buNone/>
                  </a:pPr>
                  <a:r>
                    <a:rPr lang="en-US" altLang="en-US" sz="1400" dirty="0" smtClean="0">
                      <a:latin typeface="Arial" panose="020B0604020202020204" pitchFamily="34" charset="0"/>
                    </a:rPr>
                    <a:t>SDN </a:t>
                  </a:r>
                  <a:r>
                    <a:rPr lang="en-US" altLang="en-US" sz="1400" dirty="0">
                      <a:latin typeface="Arial" panose="020B0604020202020204" pitchFamily="34" charset="0"/>
                    </a:rPr>
                    <a:t>Controller</a:t>
                  </a:r>
                </a:p>
              </p:txBody>
            </p:sp>
          </p:grpSp>
          <p:grpSp>
            <p:nvGrpSpPr>
              <p:cNvPr id="135" name="Group 441"/>
              <p:cNvGrpSpPr>
                <a:grpSpLocks/>
              </p:cNvGrpSpPr>
              <p:nvPr/>
            </p:nvGrpSpPr>
            <p:grpSpPr bwMode="auto">
              <a:xfrm>
                <a:off x="1762031" y="3755014"/>
                <a:ext cx="1272935" cy="636313"/>
                <a:chOff x="1908383" y="1856172"/>
                <a:chExt cx="4958084" cy="774140"/>
              </a:xfrm>
            </p:grpSpPr>
            <p:sp>
              <p:nvSpPr>
                <p:cNvPr id="176" name="Oval 175"/>
                <p:cNvSpPr/>
                <p:nvPr/>
              </p:nvSpPr>
              <p:spPr bwMode="auto">
                <a:xfrm>
                  <a:off x="2723648" y="2011480"/>
                  <a:ext cx="3580142" cy="492496"/>
                </a:xfrm>
                <a:prstGeom prst="ellipse">
                  <a:avLst/>
                </a:prstGeom>
                <a:solidFill>
                  <a:schemeClr val="bg1">
                    <a:alpha val="42000"/>
                  </a:schemeClr>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77" name="Oval 176"/>
                <p:cNvSpPr/>
                <p:nvPr/>
              </p:nvSpPr>
              <p:spPr bwMode="auto">
                <a:xfrm>
                  <a:off x="2705100" y="2013410"/>
                  <a:ext cx="3580138" cy="492497"/>
                </a:xfrm>
                <a:prstGeom prst="ellipse">
                  <a:avLst/>
                </a:prstGeom>
                <a:solidFill>
                  <a:srgbClr val="CC0000">
                    <a:alpha val="42000"/>
                  </a:srgbClr>
                </a:solidFill>
                <a:ln w="3175">
                  <a:solidFill>
                    <a:srgbClr val="CC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78" name="TextBox 389"/>
                <p:cNvSpPr txBox="1">
                  <a:spLocks noChangeArrowheads="1"/>
                </p:cNvSpPr>
                <p:nvPr/>
              </p:nvSpPr>
              <p:spPr bwMode="auto">
                <a:xfrm>
                  <a:off x="1908383" y="1856172"/>
                  <a:ext cx="4958084" cy="77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gn="ctr">
                    <a:lnSpc>
                      <a:spcPts val="1475"/>
                    </a:lnSpc>
                    <a:spcBef>
                      <a:spcPct val="0"/>
                    </a:spcBef>
                    <a:buClrTx/>
                    <a:buSzTx/>
                    <a:buFontTx/>
                    <a:buNone/>
                  </a:pPr>
                  <a:r>
                    <a:rPr lang="en-US" altLang="en-US" sz="1050" dirty="0" smtClean="0">
                      <a:latin typeface="Arial" panose="020B0604020202020204" pitchFamily="34" charset="0"/>
                    </a:rPr>
                    <a:t>control agent </a:t>
                  </a:r>
                  <a:endParaRPr lang="en-US" altLang="en-US" sz="1050" dirty="0">
                    <a:latin typeface="Arial" panose="020B0604020202020204" pitchFamily="34" charset="0"/>
                  </a:endParaRPr>
                </a:p>
              </p:txBody>
            </p:sp>
          </p:grpSp>
          <p:grpSp>
            <p:nvGrpSpPr>
              <p:cNvPr id="136" name="Group 16"/>
              <p:cNvGrpSpPr>
                <a:grpSpLocks/>
              </p:cNvGrpSpPr>
              <p:nvPr/>
            </p:nvGrpSpPr>
            <p:grpSpPr bwMode="auto">
              <a:xfrm>
                <a:off x="3567524" y="4419243"/>
                <a:ext cx="573979" cy="358440"/>
                <a:chOff x="3496007" y="4573304"/>
                <a:chExt cx="573924" cy="358590"/>
              </a:xfrm>
            </p:grpSpPr>
            <p:grpSp>
              <p:nvGrpSpPr>
                <p:cNvPr id="172" name="Group 12"/>
                <p:cNvGrpSpPr>
                  <a:grpSpLocks/>
                </p:cNvGrpSpPr>
                <p:nvPr/>
              </p:nvGrpSpPr>
              <p:grpSpPr bwMode="auto">
                <a:xfrm>
                  <a:off x="3558850" y="4577634"/>
                  <a:ext cx="463568" cy="262710"/>
                  <a:chOff x="3558850" y="4577634"/>
                  <a:chExt cx="463568" cy="262710"/>
                </a:xfrm>
              </p:grpSpPr>
              <p:sp>
                <p:nvSpPr>
                  <p:cNvPr id="174" name="Oval 173"/>
                  <p:cNvSpPr/>
                  <p:nvPr/>
                </p:nvSpPr>
                <p:spPr bwMode="auto">
                  <a:xfrm>
                    <a:off x="3573046" y="4578067"/>
                    <a:ext cx="439696" cy="260459"/>
                  </a:xfrm>
                  <a:prstGeom prst="ellipse">
                    <a:avLst/>
                  </a:prstGeom>
                  <a:solidFill>
                    <a:schemeClr val="bg1">
                      <a:alpha val="42000"/>
                    </a:schemeClr>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75" name="Oval 174"/>
                  <p:cNvSpPr/>
                  <p:nvPr/>
                </p:nvSpPr>
                <p:spPr bwMode="auto">
                  <a:xfrm>
                    <a:off x="3558760" y="4587596"/>
                    <a:ext cx="463506" cy="252519"/>
                  </a:xfrm>
                  <a:prstGeom prst="ellipse">
                    <a:avLst/>
                  </a:prstGeom>
                  <a:solidFill>
                    <a:srgbClr val="CC0000">
                      <a:alpha val="42000"/>
                    </a:srgbClr>
                  </a:solidFill>
                  <a:ln w="3175">
                    <a:solidFill>
                      <a:srgbClr val="CC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grpSp>
            <p:sp>
              <p:nvSpPr>
                <p:cNvPr id="173" name="TextBox 389"/>
                <p:cNvSpPr txBox="1">
                  <a:spLocks noChangeArrowheads="1"/>
                </p:cNvSpPr>
                <p:nvPr/>
              </p:nvSpPr>
              <p:spPr bwMode="auto">
                <a:xfrm>
                  <a:off x="3496007" y="4573304"/>
                  <a:ext cx="573924" cy="358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gn="ctr">
                    <a:lnSpc>
                      <a:spcPts val="1475"/>
                    </a:lnSpc>
                    <a:spcBef>
                      <a:spcPct val="0"/>
                    </a:spcBef>
                    <a:buClrTx/>
                    <a:buSzTx/>
                    <a:buFontTx/>
                    <a:buNone/>
                  </a:pPr>
                  <a:r>
                    <a:rPr lang="en-US" altLang="en-US" sz="1100" dirty="0">
                      <a:latin typeface="Arial" panose="020B0604020202020204" pitchFamily="34" charset="0"/>
                    </a:rPr>
                    <a:t>CA</a:t>
                  </a:r>
                  <a:endParaRPr lang="en-US" altLang="en-US" sz="1400" dirty="0">
                    <a:latin typeface="Arial" panose="020B0604020202020204" pitchFamily="34" charset="0"/>
                  </a:endParaRPr>
                </a:p>
              </p:txBody>
            </p:sp>
          </p:grpSp>
          <p:grpSp>
            <p:nvGrpSpPr>
              <p:cNvPr id="137" name="Group 450"/>
              <p:cNvGrpSpPr>
                <a:grpSpLocks/>
              </p:cNvGrpSpPr>
              <p:nvPr/>
            </p:nvGrpSpPr>
            <p:grpSpPr bwMode="auto">
              <a:xfrm>
                <a:off x="4347746" y="4417125"/>
                <a:ext cx="573979" cy="358440"/>
                <a:chOff x="3496007" y="4573304"/>
                <a:chExt cx="573924" cy="358590"/>
              </a:xfrm>
            </p:grpSpPr>
            <p:grpSp>
              <p:nvGrpSpPr>
                <p:cNvPr id="168" name="Group 451"/>
                <p:cNvGrpSpPr>
                  <a:grpSpLocks/>
                </p:cNvGrpSpPr>
                <p:nvPr/>
              </p:nvGrpSpPr>
              <p:grpSpPr bwMode="auto">
                <a:xfrm>
                  <a:off x="3558850" y="4577634"/>
                  <a:ext cx="463568" cy="262710"/>
                  <a:chOff x="3558850" y="4577634"/>
                  <a:chExt cx="463568" cy="262710"/>
                </a:xfrm>
              </p:grpSpPr>
              <p:sp>
                <p:nvSpPr>
                  <p:cNvPr id="170" name="Oval 169"/>
                  <p:cNvSpPr/>
                  <p:nvPr/>
                </p:nvSpPr>
                <p:spPr bwMode="auto">
                  <a:xfrm>
                    <a:off x="3573874" y="4599244"/>
                    <a:ext cx="439696" cy="239813"/>
                  </a:xfrm>
                  <a:prstGeom prst="ellipse">
                    <a:avLst/>
                  </a:prstGeom>
                  <a:solidFill>
                    <a:schemeClr val="bg1">
                      <a:alpha val="42000"/>
                    </a:schemeClr>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71" name="Oval 170"/>
                  <p:cNvSpPr/>
                  <p:nvPr/>
                </p:nvSpPr>
                <p:spPr bwMode="auto">
                  <a:xfrm>
                    <a:off x="3559588" y="4608773"/>
                    <a:ext cx="463506" cy="231872"/>
                  </a:xfrm>
                  <a:prstGeom prst="ellipse">
                    <a:avLst/>
                  </a:prstGeom>
                  <a:solidFill>
                    <a:srgbClr val="CC0000">
                      <a:alpha val="42000"/>
                    </a:srgbClr>
                  </a:solidFill>
                  <a:ln w="3175">
                    <a:solidFill>
                      <a:srgbClr val="CC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grpSp>
            <p:sp>
              <p:nvSpPr>
                <p:cNvPr id="169" name="TextBox 389"/>
                <p:cNvSpPr txBox="1">
                  <a:spLocks noChangeArrowheads="1"/>
                </p:cNvSpPr>
                <p:nvPr/>
              </p:nvSpPr>
              <p:spPr bwMode="auto">
                <a:xfrm>
                  <a:off x="3496007" y="4573304"/>
                  <a:ext cx="573924" cy="358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gn="ctr">
                    <a:lnSpc>
                      <a:spcPts val="1475"/>
                    </a:lnSpc>
                    <a:spcBef>
                      <a:spcPct val="0"/>
                    </a:spcBef>
                    <a:buClrTx/>
                    <a:buSzTx/>
                    <a:buFontTx/>
                    <a:buNone/>
                  </a:pPr>
                  <a:r>
                    <a:rPr lang="en-US" altLang="en-US" sz="1100" dirty="0">
                      <a:latin typeface="Arial" panose="020B0604020202020204" pitchFamily="34" charset="0"/>
                    </a:rPr>
                    <a:t>CA</a:t>
                  </a:r>
                  <a:endParaRPr lang="en-US" altLang="en-US" sz="1400" dirty="0">
                    <a:latin typeface="Arial" panose="020B0604020202020204" pitchFamily="34" charset="0"/>
                  </a:endParaRPr>
                </a:p>
              </p:txBody>
            </p:sp>
          </p:grpSp>
          <p:grpSp>
            <p:nvGrpSpPr>
              <p:cNvPr id="138" name="Group 455"/>
              <p:cNvGrpSpPr>
                <a:grpSpLocks/>
              </p:cNvGrpSpPr>
              <p:nvPr/>
            </p:nvGrpSpPr>
            <p:grpSpPr bwMode="auto">
              <a:xfrm>
                <a:off x="5548116" y="4415008"/>
                <a:ext cx="573979" cy="358440"/>
                <a:chOff x="3496007" y="4573304"/>
                <a:chExt cx="573924" cy="358590"/>
              </a:xfrm>
            </p:grpSpPr>
            <p:grpSp>
              <p:nvGrpSpPr>
                <p:cNvPr id="164" name="Group 456"/>
                <p:cNvGrpSpPr>
                  <a:grpSpLocks/>
                </p:cNvGrpSpPr>
                <p:nvPr/>
              </p:nvGrpSpPr>
              <p:grpSpPr bwMode="auto">
                <a:xfrm>
                  <a:off x="3558850" y="4577634"/>
                  <a:ext cx="463568" cy="262710"/>
                  <a:chOff x="3558850" y="4577634"/>
                  <a:chExt cx="463568" cy="262710"/>
                </a:xfrm>
              </p:grpSpPr>
              <p:sp>
                <p:nvSpPr>
                  <p:cNvPr id="166" name="Oval 165"/>
                  <p:cNvSpPr/>
                  <p:nvPr/>
                </p:nvSpPr>
                <p:spPr bwMode="auto">
                  <a:xfrm>
                    <a:off x="3573654" y="4577540"/>
                    <a:ext cx="439696" cy="260459"/>
                  </a:xfrm>
                  <a:prstGeom prst="ellipse">
                    <a:avLst/>
                  </a:prstGeom>
                  <a:solidFill>
                    <a:schemeClr val="bg1">
                      <a:alpha val="42000"/>
                    </a:schemeClr>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67" name="Oval 166"/>
                  <p:cNvSpPr/>
                  <p:nvPr/>
                </p:nvSpPr>
                <p:spPr bwMode="auto">
                  <a:xfrm>
                    <a:off x="3559368" y="4587069"/>
                    <a:ext cx="463506" cy="252518"/>
                  </a:xfrm>
                  <a:prstGeom prst="ellipse">
                    <a:avLst/>
                  </a:prstGeom>
                  <a:solidFill>
                    <a:srgbClr val="CC0000">
                      <a:alpha val="42000"/>
                    </a:srgbClr>
                  </a:solidFill>
                  <a:ln w="3175">
                    <a:solidFill>
                      <a:srgbClr val="CC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grpSp>
            <p:sp>
              <p:nvSpPr>
                <p:cNvPr id="165" name="TextBox 389"/>
                <p:cNvSpPr txBox="1">
                  <a:spLocks noChangeArrowheads="1"/>
                </p:cNvSpPr>
                <p:nvPr/>
              </p:nvSpPr>
              <p:spPr bwMode="auto">
                <a:xfrm>
                  <a:off x="3496007" y="4573304"/>
                  <a:ext cx="573924" cy="358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gn="ctr">
                    <a:lnSpc>
                      <a:spcPts val="1475"/>
                    </a:lnSpc>
                    <a:spcBef>
                      <a:spcPct val="0"/>
                    </a:spcBef>
                    <a:buClrTx/>
                    <a:buSzTx/>
                    <a:buFontTx/>
                    <a:buNone/>
                  </a:pPr>
                  <a:r>
                    <a:rPr lang="en-US" altLang="en-US" sz="1100" dirty="0">
                      <a:latin typeface="Arial" panose="020B0604020202020204" pitchFamily="34" charset="0"/>
                    </a:rPr>
                    <a:t>CA</a:t>
                  </a:r>
                  <a:endParaRPr lang="en-US" altLang="en-US" sz="1400" dirty="0">
                    <a:latin typeface="Arial" panose="020B0604020202020204" pitchFamily="34" charset="0"/>
                  </a:endParaRPr>
                </a:p>
              </p:txBody>
            </p:sp>
          </p:grpSp>
          <p:grpSp>
            <p:nvGrpSpPr>
              <p:cNvPr id="139" name="Group 460"/>
              <p:cNvGrpSpPr>
                <a:grpSpLocks/>
              </p:cNvGrpSpPr>
              <p:nvPr/>
            </p:nvGrpSpPr>
            <p:grpSpPr bwMode="auto">
              <a:xfrm>
                <a:off x="6535997" y="4412891"/>
                <a:ext cx="573979" cy="358440"/>
                <a:chOff x="3496007" y="4573304"/>
                <a:chExt cx="573924" cy="358590"/>
              </a:xfrm>
            </p:grpSpPr>
            <p:grpSp>
              <p:nvGrpSpPr>
                <p:cNvPr id="160" name="Group 461"/>
                <p:cNvGrpSpPr>
                  <a:grpSpLocks/>
                </p:cNvGrpSpPr>
                <p:nvPr/>
              </p:nvGrpSpPr>
              <p:grpSpPr bwMode="auto">
                <a:xfrm>
                  <a:off x="3558850" y="4577634"/>
                  <a:ext cx="463568" cy="262710"/>
                  <a:chOff x="3558850" y="4577634"/>
                  <a:chExt cx="463568" cy="262710"/>
                </a:xfrm>
              </p:grpSpPr>
              <p:sp>
                <p:nvSpPr>
                  <p:cNvPr id="162" name="Oval 161"/>
                  <p:cNvSpPr/>
                  <p:nvPr/>
                </p:nvSpPr>
                <p:spPr bwMode="auto">
                  <a:xfrm>
                    <a:off x="3573198" y="4578069"/>
                    <a:ext cx="439696" cy="260459"/>
                  </a:xfrm>
                  <a:prstGeom prst="ellipse">
                    <a:avLst/>
                  </a:prstGeom>
                  <a:solidFill>
                    <a:schemeClr val="bg1">
                      <a:alpha val="42000"/>
                    </a:schemeClr>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63" name="Oval 162"/>
                  <p:cNvSpPr/>
                  <p:nvPr/>
                </p:nvSpPr>
                <p:spPr bwMode="auto">
                  <a:xfrm>
                    <a:off x="3558912" y="4587598"/>
                    <a:ext cx="463506" cy="252519"/>
                  </a:xfrm>
                  <a:prstGeom prst="ellipse">
                    <a:avLst/>
                  </a:prstGeom>
                  <a:solidFill>
                    <a:srgbClr val="CC0000">
                      <a:alpha val="42000"/>
                    </a:srgbClr>
                  </a:solidFill>
                  <a:ln w="3175">
                    <a:solidFill>
                      <a:srgbClr val="CC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grpSp>
            <p:sp>
              <p:nvSpPr>
                <p:cNvPr id="161" name="TextBox 389"/>
                <p:cNvSpPr txBox="1">
                  <a:spLocks noChangeArrowheads="1"/>
                </p:cNvSpPr>
                <p:nvPr/>
              </p:nvSpPr>
              <p:spPr bwMode="auto">
                <a:xfrm>
                  <a:off x="3496007" y="4573304"/>
                  <a:ext cx="573924" cy="358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gn="ctr">
                    <a:lnSpc>
                      <a:spcPts val="1475"/>
                    </a:lnSpc>
                    <a:spcBef>
                      <a:spcPct val="0"/>
                    </a:spcBef>
                    <a:buClrTx/>
                    <a:buSzTx/>
                    <a:buFontTx/>
                    <a:buNone/>
                  </a:pPr>
                  <a:r>
                    <a:rPr lang="en-US" altLang="en-US" sz="1100" dirty="0">
                      <a:latin typeface="Arial" panose="020B0604020202020204" pitchFamily="34" charset="0"/>
                    </a:rPr>
                    <a:t>CA</a:t>
                  </a:r>
                  <a:endParaRPr lang="en-US" altLang="en-US" sz="1400" dirty="0">
                    <a:latin typeface="Arial" panose="020B0604020202020204" pitchFamily="34" charset="0"/>
                  </a:endParaRPr>
                </a:p>
              </p:txBody>
            </p:sp>
          </p:grpSp>
          <p:cxnSp>
            <p:nvCxnSpPr>
              <p:cNvPr id="140" name="Straight Connector 139"/>
              <p:cNvCxnSpPr/>
              <p:nvPr/>
            </p:nvCxnSpPr>
            <p:spPr bwMode="auto">
              <a:xfrm flipH="1">
                <a:off x="2812720" y="5819388"/>
                <a:ext cx="165100" cy="26988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1" name="Line 99"/>
              <p:cNvSpPr>
                <a:spLocks noChangeShapeType="1"/>
              </p:cNvSpPr>
              <p:nvPr/>
            </p:nvSpPr>
            <p:spPr bwMode="auto">
              <a:xfrm flipV="1">
                <a:off x="1907841" y="4886046"/>
                <a:ext cx="407991" cy="36981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400"/>
              </a:p>
            </p:txBody>
          </p:sp>
          <p:sp>
            <p:nvSpPr>
              <p:cNvPr id="142" name="Oval 141"/>
              <p:cNvSpPr>
                <a:spLocks noChangeArrowheads="1"/>
              </p:cNvSpPr>
              <p:nvPr/>
            </p:nvSpPr>
            <p:spPr bwMode="auto">
              <a:xfrm flipV="1">
                <a:off x="2757156" y="5681301"/>
                <a:ext cx="563562" cy="214313"/>
              </a:xfrm>
              <a:prstGeom prst="ellipse">
                <a:avLst/>
              </a:prstGeom>
              <a:gradFill rotWithShape="1">
                <a:gsLst>
                  <a:gs pos="0">
                    <a:srgbClr val="262699"/>
                  </a:gs>
                  <a:gs pos="53000">
                    <a:srgbClr val="8585E0"/>
                  </a:gs>
                  <a:gs pos="100000">
                    <a:srgbClr val="262699"/>
                  </a:gs>
                </a:gsLst>
                <a:lin ang="0" scaled="1"/>
              </a:gradFill>
              <a:ln w="6350">
                <a:solidFill>
                  <a:schemeClr val="tx1"/>
                </a:solidFill>
                <a:round/>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400" smtClean="0">
                  <a:solidFill>
                    <a:srgbClr val="FFFFFF"/>
                  </a:solidFill>
                  <a:latin typeface="Gill Sans MT" panose="020B0502020104020203" pitchFamily="34" charset="0"/>
                </a:endParaRPr>
              </a:p>
            </p:txBody>
          </p:sp>
          <p:sp>
            <p:nvSpPr>
              <p:cNvPr id="143" name="Rectangle 142"/>
              <p:cNvSpPr/>
              <p:nvPr/>
            </p:nvSpPr>
            <p:spPr bwMode="auto">
              <a:xfrm>
                <a:off x="2755568" y="5711464"/>
                <a:ext cx="565150" cy="77787"/>
              </a:xfrm>
              <a:prstGeom prst="rect">
                <a:avLst/>
              </a:prstGeom>
              <a:gradFill>
                <a:gsLst>
                  <a:gs pos="0">
                    <a:schemeClr val="accent2">
                      <a:lumMod val="75000"/>
                    </a:schemeClr>
                  </a:gs>
                  <a:gs pos="53000">
                    <a:schemeClr val="accent2">
                      <a:lumMod val="60000"/>
                      <a:lumOff val="40000"/>
                    </a:schemeClr>
                  </a:gs>
                  <a:gs pos="100000">
                    <a:schemeClr val="accent2">
                      <a:lumMod val="75000"/>
                    </a:schemeClr>
                  </a:gs>
                </a:gsLst>
                <a:lin ang="10800000" scaled="0"/>
              </a:gradFill>
              <a:ln w="25400">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44" name="Oval 143"/>
              <p:cNvSpPr>
                <a:spLocks noChangeArrowheads="1"/>
              </p:cNvSpPr>
              <p:nvPr/>
            </p:nvSpPr>
            <p:spPr bwMode="auto">
              <a:xfrm flipV="1">
                <a:off x="2755568" y="5601926"/>
                <a:ext cx="563563" cy="214313"/>
              </a:xfrm>
              <a:prstGeom prst="ellipse">
                <a:avLst/>
              </a:prstGeom>
              <a:solidFill>
                <a:srgbClr val="BFBFBF"/>
              </a:solidFill>
              <a:ln w="6350">
                <a:solidFill>
                  <a:schemeClr val="tx1"/>
                </a:solidFill>
                <a:round/>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400" smtClean="0">
                  <a:solidFill>
                    <a:srgbClr val="FFFFFF"/>
                  </a:solidFill>
                  <a:latin typeface="Gill Sans MT" panose="020B0502020104020203" pitchFamily="34" charset="0"/>
                </a:endParaRPr>
              </a:p>
            </p:txBody>
          </p:sp>
          <p:sp>
            <p:nvSpPr>
              <p:cNvPr id="145" name="Freeform 144"/>
              <p:cNvSpPr/>
              <p:nvPr/>
            </p:nvSpPr>
            <p:spPr bwMode="auto">
              <a:xfrm>
                <a:off x="2900031" y="5667014"/>
                <a:ext cx="274637" cy="107950"/>
              </a:xfrm>
              <a:custGeom>
                <a:avLst/>
                <a:gdLst>
                  <a:gd name="connsiteX0" fmla="*/ 1486231 w 2944854"/>
                  <a:gd name="connsiteY0" fmla="*/ 727041 h 1302232"/>
                  <a:gd name="connsiteX1" fmla="*/ 257675 w 2944854"/>
                  <a:gd name="connsiteY1" fmla="*/ 1302232 h 1302232"/>
                  <a:gd name="connsiteX2" fmla="*/ 0 w 2944854"/>
                  <a:gd name="connsiteY2" fmla="*/ 1228607 h 1302232"/>
                  <a:gd name="connsiteX3" fmla="*/ 911064 w 2944854"/>
                  <a:gd name="connsiteY3" fmla="*/ 837478 h 1302232"/>
                  <a:gd name="connsiteX4" fmla="*/ 883456 w 2944854"/>
                  <a:gd name="connsiteY4" fmla="*/ 450949 h 1302232"/>
                  <a:gd name="connsiteX5" fmla="*/ 161047 w 2944854"/>
                  <a:gd name="connsiteY5" fmla="*/ 119640 h 1302232"/>
                  <a:gd name="connsiteX6" fmla="*/ 404917 w 2944854"/>
                  <a:gd name="connsiteY6" fmla="*/ 50617 h 1302232"/>
                  <a:gd name="connsiteX7" fmla="*/ 1477028 w 2944854"/>
                  <a:gd name="connsiteY7" fmla="*/ 501566 h 1302232"/>
                  <a:gd name="connsiteX8" fmla="*/ 2572146 w 2944854"/>
                  <a:gd name="connsiteY8" fmla="*/ 0 h 1302232"/>
                  <a:gd name="connsiteX9" fmla="*/ 2875834 w 2944854"/>
                  <a:gd name="connsiteY9" fmla="*/ 96632 h 1302232"/>
                  <a:gd name="connsiteX10" fmla="*/ 2079803 w 2944854"/>
                  <a:gd name="connsiteY10" fmla="*/ 432543 h 1302232"/>
                  <a:gd name="connsiteX11" fmla="*/ 2240850 w 2944854"/>
                  <a:gd name="connsiteY11" fmla="*/ 920305 h 1302232"/>
                  <a:gd name="connsiteX12" fmla="*/ 2944854 w 2944854"/>
                  <a:gd name="connsiteY12" fmla="*/ 1228607 h 1302232"/>
                  <a:gd name="connsiteX13" fmla="*/ 2733192 w 2944854"/>
                  <a:gd name="connsiteY13" fmla="*/ 1297630 h 1302232"/>
                  <a:gd name="connsiteX14" fmla="*/ 1486231 w 2944854"/>
                  <a:gd name="connsiteY14" fmla="*/ 727041 h 1302232"/>
                  <a:gd name="connsiteX0" fmla="*/ 1486231 w 2944854"/>
                  <a:gd name="connsiteY0" fmla="*/ 727041 h 1316375"/>
                  <a:gd name="connsiteX1" fmla="*/ 257675 w 2944854"/>
                  <a:gd name="connsiteY1" fmla="*/ 1302232 h 1316375"/>
                  <a:gd name="connsiteX2" fmla="*/ 0 w 2944854"/>
                  <a:gd name="connsiteY2" fmla="*/ 1228607 h 1316375"/>
                  <a:gd name="connsiteX3" fmla="*/ 911064 w 2944854"/>
                  <a:gd name="connsiteY3" fmla="*/ 837478 h 1316375"/>
                  <a:gd name="connsiteX4" fmla="*/ 883456 w 2944854"/>
                  <a:gd name="connsiteY4" fmla="*/ 450949 h 1316375"/>
                  <a:gd name="connsiteX5" fmla="*/ 161047 w 2944854"/>
                  <a:gd name="connsiteY5" fmla="*/ 119640 h 1316375"/>
                  <a:gd name="connsiteX6" fmla="*/ 404917 w 2944854"/>
                  <a:gd name="connsiteY6" fmla="*/ 50617 h 1316375"/>
                  <a:gd name="connsiteX7" fmla="*/ 1477028 w 2944854"/>
                  <a:gd name="connsiteY7" fmla="*/ 501566 h 1316375"/>
                  <a:gd name="connsiteX8" fmla="*/ 2572146 w 2944854"/>
                  <a:gd name="connsiteY8" fmla="*/ 0 h 1316375"/>
                  <a:gd name="connsiteX9" fmla="*/ 2875834 w 2944854"/>
                  <a:gd name="connsiteY9" fmla="*/ 96632 h 1316375"/>
                  <a:gd name="connsiteX10" fmla="*/ 2079803 w 2944854"/>
                  <a:gd name="connsiteY10" fmla="*/ 432543 h 1316375"/>
                  <a:gd name="connsiteX11" fmla="*/ 2240850 w 2944854"/>
                  <a:gd name="connsiteY11" fmla="*/ 920305 h 1316375"/>
                  <a:gd name="connsiteX12" fmla="*/ 2944854 w 2944854"/>
                  <a:gd name="connsiteY12" fmla="*/ 1228607 h 1316375"/>
                  <a:gd name="connsiteX13" fmla="*/ 2756623 w 2944854"/>
                  <a:gd name="connsiteY13" fmla="*/ 1316375 h 1316375"/>
                  <a:gd name="connsiteX14" fmla="*/ 1486231 w 2944854"/>
                  <a:gd name="connsiteY14" fmla="*/ 727041 h 1316375"/>
                  <a:gd name="connsiteX0" fmla="*/ 1486231 w 3024520"/>
                  <a:gd name="connsiteY0" fmla="*/ 727041 h 1316375"/>
                  <a:gd name="connsiteX1" fmla="*/ 257675 w 3024520"/>
                  <a:gd name="connsiteY1" fmla="*/ 1302232 h 1316375"/>
                  <a:gd name="connsiteX2" fmla="*/ 0 w 3024520"/>
                  <a:gd name="connsiteY2" fmla="*/ 1228607 h 1316375"/>
                  <a:gd name="connsiteX3" fmla="*/ 911064 w 3024520"/>
                  <a:gd name="connsiteY3" fmla="*/ 837478 h 1316375"/>
                  <a:gd name="connsiteX4" fmla="*/ 883456 w 3024520"/>
                  <a:gd name="connsiteY4" fmla="*/ 450949 h 1316375"/>
                  <a:gd name="connsiteX5" fmla="*/ 161047 w 3024520"/>
                  <a:gd name="connsiteY5" fmla="*/ 119640 h 1316375"/>
                  <a:gd name="connsiteX6" fmla="*/ 404917 w 3024520"/>
                  <a:gd name="connsiteY6" fmla="*/ 50617 h 1316375"/>
                  <a:gd name="connsiteX7" fmla="*/ 1477028 w 3024520"/>
                  <a:gd name="connsiteY7" fmla="*/ 501566 h 1316375"/>
                  <a:gd name="connsiteX8" fmla="*/ 2572146 w 3024520"/>
                  <a:gd name="connsiteY8" fmla="*/ 0 h 1316375"/>
                  <a:gd name="connsiteX9" fmla="*/ 2875834 w 3024520"/>
                  <a:gd name="connsiteY9" fmla="*/ 96632 h 1316375"/>
                  <a:gd name="connsiteX10" fmla="*/ 2079803 w 3024520"/>
                  <a:gd name="connsiteY10" fmla="*/ 432543 h 1316375"/>
                  <a:gd name="connsiteX11" fmla="*/ 2240850 w 3024520"/>
                  <a:gd name="connsiteY11" fmla="*/ 920305 h 1316375"/>
                  <a:gd name="connsiteX12" fmla="*/ 3024520 w 3024520"/>
                  <a:gd name="connsiteY12" fmla="*/ 1228607 h 1316375"/>
                  <a:gd name="connsiteX13" fmla="*/ 2756623 w 3024520"/>
                  <a:gd name="connsiteY13" fmla="*/ 1316375 h 1316375"/>
                  <a:gd name="connsiteX14" fmla="*/ 1486231 w 3024520"/>
                  <a:gd name="connsiteY14" fmla="*/ 727041 h 1316375"/>
                  <a:gd name="connsiteX0" fmla="*/ 1537780 w 3076069"/>
                  <a:gd name="connsiteY0" fmla="*/ 727041 h 1316375"/>
                  <a:gd name="connsiteX1" fmla="*/ 309224 w 3076069"/>
                  <a:gd name="connsiteY1" fmla="*/ 1302232 h 1316375"/>
                  <a:gd name="connsiteX2" fmla="*/ 0 w 3076069"/>
                  <a:gd name="connsiteY2" fmla="*/ 1228607 h 1316375"/>
                  <a:gd name="connsiteX3" fmla="*/ 962613 w 3076069"/>
                  <a:gd name="connsiteY3" fmla="*/ 837478 h 1316375"/>
                  <a:gd name="connsiteX4" fmla="*/ 935005 w 3076069"/>
                  <a:gd name="connsiteY4" fmla="*/ 450949 h 1316375"/>
                  <a:gd name="connsiteX5" fmla="*/ 212596 w 3076069"/>
                  <a:gd name="connsiteY5" fmla="*/ 119640 h 1316375"/>
                  <a:gd name="connsiteX6" fmla="*/ 456466 w 3076069"/>
                  <a:gd name="connsiteY6" fmla="*/ 50617 h 1316375"/>
                  <a:gd name="connsiteX7" fmla="*/ 1528577 w 3076069"/>
                  <a:gd name="connsiteY7" fmla="*/ 501566 h 1316375"/>
                  <a:gd name="connsiteX8" fmla="*/ 2623695 w 3076069"/>
                  <a:gd name="connsiteY8" fmla="*/ 0 h 1316375"/>
                  <a:gd name="connsiteX9" fmla="*/ 2927383 w 3076069"/>
                  <a:gd name="connsiteY9" fmla="*/ 96632 h 1316375"/>
                  <a:gd name="connsiteX10" fmla="*/ 2131352 w 3076069"/>
                  <a:gd name="connsiteY10" fmla="*/ 432543 h 1316375"/>
                  <a:gd name="connsiteX11" fmla="*/ 2292399 w 3076069"/>
                  <a:gd name="connsiteY11" fmla="*/ 920305 h 1316375"/>
                  <a:gd name="connsiteX12" fmla="*/ 3076069 w 3076069"/>
                  <a:gd name="connsiteY12" fmla="*/ 1228607 h 1316375"/>
                  <a:gd name="connsiteX13" fmla="*/ 2808172 w 3076069"/>
                  <a:gd name="connsiteY13" fmla="*/ 1316375 h 1316375"/>
                  <a:gd name="connsiteX14" fmla="*/ 1537780 w 3076069"/>
                  <a:gd name="connsiteY14" fmla="*/ 727041 h 1316375"/>
                  <a:gd name="connsiteX0" fmla="*/ 1537780 w 3076069"/>
                  <a:gd name="connsiteY0" fmla="*/ 727041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27041 h 1321259"/>
                  <a:gd name="connsiteX0" fmla="*/ 1537780 w 3076069"/>
                  <a:gd name="connsiteY0" fmla="*/ 750825 h 1321259"/>
                  <a:gd name="connsiteX1" fmla="*/ 313981 w 3076069"/>
                  <a:gd name="connsiteY1" fmla="*/ 1321259 h 1321259"/>
                  <a:gd name="connsiteX2" fmla="*/ 0 w 3076069"/>
                  <a:gd name="connsiteY2" fmla="*/ 1228607 h 1321259"/>
                  <a:gd name="connsiteX3" fmla="*/ 962613 w 3076069"/>
                  <a:gd name="connsiteY3" fmla="*/ 837478 h 1321259"/>
                  <a:gd name="connsiteX4" fmla="*/ 935005 w 3076069"/>
                  <a:gd name="connsiteY4" fmla="*/ 450949 h 1321259"/>
                  <a:gd name="connsiteX5" fmla="*/ 212596 w 3076069"/>
                  <a:gd name="connsiteY5" fmla="*/ 119640 h 1321259"/>
                  <a:gd name="connsiteX6" fmla="*/ 456466 w 3076069"/>
                  <a:gd name="connsiteY6" fmla="*/ 50617 h 1321259"/>
                  <a:gd name="connsiteX7" fmla="*/ 1528577 w 3076069"/>
                  <a:gd name="connsiteY7" fmla="*/ 501566 h 1321259"/>
                  <a:gd name="connsiteX8" fmla="*/ 2623695 w 3076069"/>
                  <a:gd name="connsiteY8" fmla="*/ 0 h 1321259"/>
                  <a:gd name="connsiteX9" fmla="*/ 2927383 w 3076069"/>
                  <a:gd name="connsiteY9" fmla="*/ 96632 h 1321259"/>
                  <a:gd name="connsiteX10" fmla="*/ 2131352 w 3076069"/>
                  <a:gd name="connsiteY10" fmla="*/ 432543 h 1321259"/>
                  <a:gd name="connsiteX11" fmla="*/ 2292399 w 3076069"/>
                  <a:gd name="connsiteY11" fmla="*/ 920305 h 1321259"/>
                  <a:gd name="connsiteX12" fmla="*/ 3076069 w 3076069"/>
                  <a:gd name="connsiteY12" fmla="*/ 1228607 h 1321259"/>
                  <a:gd name="connsiteX13" fmla="*/ 2808172 w 3076069"/>
                  <a:gd name="connsiteY13" fmla="*/ 1316375 h 1321259"/>
                  <a:gd name="connsiteX14" fmla="*/ 1537780 w 3076069"/>
                  <a:gd name="connsiteY14" fmla="*/ 750825 h 1321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6069" h="1321259">
                    <a:moveTo>
                      <a:pt x="1537780" y="750825"/>
                    </a:moveTo>
                    <a:lnTo>
                      <a:pt x="313981" y="1321259"/>
                    </a:lnTo>
                    <a:lnTo>
                      <a:pt x="0" y="1228607"/>
                    </a:lnTo>
                    <a:lnTo>
                      <a:pt x="962613" y="837478"/>
                    </a:lnTo>
                    <a:lnTo>
                      <a:pt x="935005" y="450949"/>
                    </a:lnTo>
                    <a:lnTo>
                      <a:pt x="212596" y="119640"/>
                    </a:lnTo>
                    <a:lnTo>
                      <a:pt x="456466" y="50617"/>
                    </a:lnTo>
                    <a:lnTo>
                      <a:pt x="1528577" y="501566"/>
                    </a:lnTo>
                    <a:lnTo>
                      <a:pt x="2623695" y="0"/>
                    </a:lnTo>
                    <a:lnTo>
                      <a:pt x="2927383" y="96632"/>
                    </a:lnTo>
                    <a:lnTo>
                      <a:pt x="2131352" y="432543"/>
                    </a:lnTo>
                    <a:lnTo>
                      <a:pt x="2292399" y="920305"/>
                    </a:lnTo>
                    <a:lnTo>
                      <a:pt x="3076069" y="1228607"/>
                    </a:lnTo>
                    <a:lnTo>
                      <a:pt x="2808172" y="1316375"/>
                    </a:lnTo>
                    <a:lnTo>
                      <a:pt x="1537780" y="750825"/>
                    </a:lnTo>
                    <a:close/>
                  </a:path>
                </a:pathLst>
              </a:cu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a:p>
            </p:txBody>
          </p:sp>
          <p:sp>
            <p:nvSpPr>
              <p:cNvPr id="146" name="Freeform 145"/>
              <p:cNvSpPr>
                <a:spLocks/>
              </p:cNvSpPr>
              <p:nvPr/>
            </p:nvSpPr>
            <p:spPr bwMode="auto">
              <a:xfrm>
                <a:off x="2871456" y="5640026"/>
                <a:ext cx="331787" cy="74613"/>
              </a:xfrm>
              <a:custGeom>
                <a:avLst/>
                <a:gdLst>
                  <a:gd name="T0" fmla="*/ 0 w 3723451"/>
                  <a:gd name="T1" fmla="*/ 27215 h 932950"/>
                  <a:gd name="T2" fmla="*/ 116561 w 3723451"/>
                  <a:gd name="T3" fmla="*/ 321 h 932950"/>
                  <a:gd name="T4" fmla="*/ 330163 w 3723451"/>
                  <a:gd name="T5" fmla="*/ 62070 h 932950"/>
                  <a:gd name="T6" fmla="*/ 533941 w 3723451"/>
                  <a:gd name="T7" fmla="*/ 0 h 932950"/>
                  <a:gd name="T8" fmla="*/ 662442 w 3723451"/>
                  <a:gd name="T9" fmla="*/ 24700 h 932950"/>
                  <a:gd name="T10" fmla="*/ 566838 w 3723451"/>
                  <a:gd name="T11" fmla="*/ 55072 h 932950"/>
                  <a:gd name="T12" fmla="*/ 536057 w 3723451"/>
                  <a:gd name="T13" fmla="*/ 46883 h 932950"/>
                  <a:gd name="T14" fmla="*/ 333916 w 3723451"/>
                  <a:gd name="T15" fmla="*/ 111241 h 932950"/>
                  <a:gd name="T16" fmla="*/ 126604 w 3723451"/>
                  <a:gd name="T17" fmla="*/ 49251 h 932950"/>
                  <a:gd name="T18" fmla="*/ 93085 w 3723451"/>
                  <a:gd name="T19" fmla="*/ 55941 h 932950"/>
                  <a:gd name="T20" fmla="*/ 0 w 3723451"/>
                  <a:gd name="T21" fmla="*/ 27215 h 9329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3451" h="932950">
                    <a:moveTo>
                      <a:pt x="0" y="228246"/>
                    </a:moveTo>
                    <a:lnTo>
                      <a:pt x="655168" y="2690"/>
                    </a:lnTo>
                    <a:lnTo>
                      <a:pt x="1855778" y="520562"/>
                    </a:lnTo>
                    <a:lnTo>
                      <a:pt x="3001174" y="0"/>
                    </a:lnTo>
                    <a:lnTo>
                      <a:pt x="3723451" y="207149"/>
                    </a:lnTo>
                    <a:lnTo>
                      <a:pt x="3186079" y="461874"/>
                    </a:lnTo>
                    <a:lnTo>
                      <a:pt x="3013067" y="393200"/>
                    </a:lnTo>
                    <a:lnTo>
                      <a:pt x="1876873" y="932950"/>
                    </a:lnTo>
                    <a:lnTo>
                      <a:pt x="711613" y="413055"/>
                    </a:lnTo>
                    <a:lnTo>
                      <a:pt x="523214" y="469166"/>
                    </a:lnTo>
                    <a:lnTo>
                      <a:pt x="0" y="228246"/>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147" name="Freeform 146"/>
              <p:cNvSpPr>
                <a:spLocks/>
              </p:cNvSpPr>
              <p:nvPr/>
            </p:nvSpPr>
            <p:spPr bwMode="auto">
              <a:xfrm>
                <a:off x="3088943" y="5703526"/>
                <a:ext cx="122238" cy="65088"/>
              </a:xfrm>
              <a:custGeom>
                <a:avLst/>
                <a:gdLst>
                  <a:gd name="T0" fmla="*/ 0 w 1366596"/>
                  <a:gd name="T1" fmla="*/ 0 h 809868"/>
                  <a:gd name="T2" fmla="*/ 244059 w 1366596"/>
                  <a:gd name="T3" fmla="*/ 74985 h 809868"/>
                  <a:gd name="T4" fmla="*/ 154488 w 1366596"/>
                  <a:gd name="T5" fmla="*/ 97040 h 809868"/>
                  <a:gd name="T6" fmla="*/ 822 w 1366596"/>
                  <a:gd name="T7" fmla="*/ 51277 h 809868"/>
                  <a:gd name="T8" fmla="*/ 0 w 1366596"/>
                  <a:gd name="T9" fmla="*/ 0 h 8098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6596" h="809868">
                    <a:moveTo>
                      <a:pt x="0" y="0"/>
                    </a:moveTo>
                    <a:lnTo>
                      <a:pt x="1366596" y="625807"/>
                    </a:lnTo>
                    <a:lnTo>
                      <a:pt x="865050" y="809868"/>
                    </a:lnTo>
                    <a:lnTo>
                      <a:pt x="4601" y="427942"/>
                    </a:lnTo>
                    <a:cubicBezTo>
                      <a:pt x="-1535" y="105836"/>
                      <a:pt x="1534" y="142647"/>
                      <a:pt x="0" y="0"/>
                    </a:cubicBez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sp>
            <p:nvSpPr>
              <p:cNvPr id="148" name="Freeform 147"/>
              <p:cNvSpPr>
                <a:spLocks/>
              </p:cNvSpPr>
              <p:nvPr/>
            </p:nvSpPr>
            <p:spPr bwMode="auto">
              <a:xfrm>
                <a:off x="2865106" y="5705114"/>
                <a:ext cx="120650" cy="65087"/>
              </a:xfrm>
              <a:custGeom>
                <a:avLst/>
                <a:gdLst>
                  <a:gd name="T0" fmla="*/ 237599 w 1348191"/>
                  <a:gd name="T1" fmla="*/ 0 h 791462"/>
                  <a:gd name="T2" fmla="*/ 240888 w 1348191"/>
                  <a:gd name="T3" fmla="*/ 46827 h 791462"/>
                  <a:gd name="T4" fmla="*/ 87147 w 1348191"/>
                  <a:gd name="T5" fmla="*/ 97039 h 791462"/>
                  <a:gd name="T6" fmla="*/ 0 w 1348191"/>
                  <a:gd name="T7" fmla="*/ 75036 h 791462"/>
                  <a:gd name="T8" fmla="*/ 237599 w 1348191"/>
                  <a:gd name="T9" fmla="*/ 0 h 7914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48191" h="791462">
                    <a:moveTo>
                      <a:pt x="1329786" y="0"/>
                    </a:moveTo>
                    <a:lnTo>
                      <a:pt x="1348191" y="381926"/>
                    </a:lnTo>
                    <a:lnTo>
                      <a:pt x="487742" y="791462"/>
                    </a:lnTo>
                    <a:lnTo>
                      <a:pt x="0" y="612002"/>
                    </a:lnTo>
                    <a:lnTo>
                      <a:pt x="1329786" y="0"/>
                    </a:lnTo>
                    <a:close/>
                  </a:path>
                </a:pathLst>
              </a:custGeom>
              <a:solidFill>
                <a:srgbClr val="262699"/>
              </a:solidFill>
              <a:ln>
                <a:noFill/>
              </a:ln>
              <a:effectLst>
                <a:outerShdw blurRad="400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pPr>
                  <a:defRPr/>
                </a:pPr>
                <a:endParaRPr lang="en-US" sz="1400"/>
              </a:p>
            </p:txBody>
          </p:sp>
          <p:cxnSp>
            <p:nvCxnSpPr>
              <p:cNvPr id="149" name="Straight Connector 148"/>
              <p:cNvCxnSpPr>
                <a:cxnSpLocks noChangeShapeType="1"/>
                <a:endCxn id="144" idx="2"/>
              </p:cNvCxnSpPr>
              <p:nvPr/>
            </p:nvCxnSpPr>
            <p:spPr bwMode="auto">
              <a:xfrm flipH="1" flipV="1">
                <a:off x="2755568" y="5709876"/>
                <a:ext cx="1588" cy="82550"/>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cxnSp>
            <p:nvCxnSpPr>
              <p:cNvPr id="150" name="Straight Connector 149"/>
              <p:cNvCxnSpPr>
                <a:cxnSpLocks noChangeShapeType="1"/>
              </p:cNvCxnSpPr>
              <p:nvPr/>
            </p:nvCxnSpPr>
            <p:spPr bwMode="auto">
              <a:xfrm flipH="1" flipV="1">
                <a:off x="3319131" y="5708289"/>
                <a:ext cx="1587" cy="82550"/>
              </a:xfrm>
              <a:prstGeom prst="line">
                <a:avLst/>
              </a:prstGeom>
              <a:noFill/>
              <a:ln w="6350">
                <a:solidFill>
                  <a:schemeClr val="tx1"/>
                </a:solidFill>
                <a:round/>
                <a:headEnd/>
                <a:tailEnd/>
              </a:ln>
              <a:effectLst>
                <a:outerShdw blurRad="40005" dist="19939" dir="5400000" algn="tl" rotWithShape="0">
                  <a:srgbClr val="808080">
                    <a:alpha val="37999"/>
                  </a:srgbClr>
                </a:outerShdw>
              </a:effectLst>
              <a:extLst>
                <a:ext uri="{909E8E84-426E-40DD-AFC4-6F175D3DCCD1}">
                  <a14:hiddenFill xmlns:a14="http://schemas.microsoft.com/office/drawing/2010/main">
                    <a:noFill/>
                  </a14:hiddenFill>
                </a:ext>
              </a:extLst>
            </p:spPr>
          </p:cxnSp>
          <p:sp>
            <p:nvSpPr>
              <p:cNvPr id="151" name="TextBox 389"/>
              <p:cNvSpPr txBox="1">
                <a:spLocks noChangeArrowheads="1"/>
              </p:cNvSpPr>
              <p:nvPr/>
            </p:nvSpPr>
            <p:spPr bwMode="auto">
              <a:xfrm>
                <a:off x="1853315" y="4259298"/>
                <a:ext cx="1171415" cy="379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85000"/>
                  </a:lnSpc>
                  <a:spcBef>
                    <a:spcPct val="20000"/>
                  </a:spcBef>
                  <a:buClr>
                    <a:srgbClr val="000099"/>
                  </a:buClr>
                  <a:buSzPct val="100000"/>
                  <a:buFont typeface="Wingdings" panose="05000000000000000000" pitchFamily="2" charset="2"/>
                  <a:buChar char="§"/>
                  <a:defRPr sz="2800">
                    <a:solidFill>
                      <a:schemeClr val="tx1"/>
                    </a:solidFill>
                    <a:latin typeface="Gill Sans MT" panose="020B0502020104020203" pitchFamily="34" charset="0"/>
                    <a:ea typeface="MS PGothic" panose="020B0600070205080204" pitchFamily="34" charset="-128"/>
                    <a:cs typeface="MS PGothic" panose="020B0600070205080204" pitchFamily="34" charset="-128"/>
                  </a:defRPr>
                </a:lvl1pPr>
                <a:lvl2pPr marL="742950" indent="-285750">
                  <a:lnSpc>
                    <a:spcPct val="85000"/>
                  </a:lnSpc>
                  <a:spcBef>
                    <a:spcPct val="20000"/>
                  </a:spcBef>
                  <a:buClr>
                    <a:srgbClr val="000099"/>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har char="•"/>
                  <a:defRPr sz="2000">
                    <a:solidFill>
                      <a:schemeClr val="tx1"/>
                    </a:solidFill>
                    <a:latin typeface="Gill Sans MT" panose="020B0502020104020203" pitchFamily="34" charset="0"/>
                    <a:ea typeface="Gill Sans MT" panose="020B0502020104020203" pitchFamily="34" charset="0"/>
                    <a:cs typeface="Gill Sans MT" panose="020B0502020104020203" pitchFamily="34" charset="0"/>
                  </a:defRPr>
                </a:lvl3pPr>
                <a:lvl4pPr marL="16002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4pPr>
                <a:lvl5pPr marL="2057400" indent="-228600">
                  <a:spcBef>
                    <a:spcPct val="20000"/>
                  </a:spcBef>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Gill Sans MT" panose="020B0502020104020203" pitchFamily="34" charset="0"/>
                    <a:cs typeface="Gill Sans MT" panose="020B0502020104020203" pitchFamily="34" charset="0"/>
                  </a:defRPr>
                </a:lvl9pPr>
              </a:lstStyle>
              <a:p>
                <a:pPr algn="ctr">
                  <a:lnSpc>
                    <a:spcPts val="1475"/>
                  </a:lnSpc>
                  <a:spcBef>
                    <a:spcPct val="0"/>
                  </a:spcBef>
                  <a:buClrTx/>
                  <a:buSzTx/>
                  <a:buFontTx/>
                  <a:buNone/>
                </a:pPr>
                <a:r>
                  <a:rPr lang="en-US" altLang="en-US" sz="1050" dirty="0" smtClean="0">
                    <a:latin typeface="Arial" panose="020B0604020202020204" pitchFamily="34" charset="0"/>
                  </a:rPr>
                  <a:t>flow table</a:t>
                </a:r>
                <a:endParaRPr lang="en-US" altLang="en-US" sz="1050" dirty="0">
                  <a:latin typeface="Arial" panose="020B0604020202020204" pitchFamily="34" charset="0"/>
                </a:endParaRPr>
              </a:p>
            </p:txBody>
          </p:sp>
          <p:sp>
            <p:nvSpPr>
              <p:cNvPr id="152" name="TextBox 151"/>
              <p:cNvSpPr txBox="1"/>
              <p:nvPr/>
            </p:nvSpPr>
            <p:spPr>
              <a:xfrm>
                <a:off x="2719055" y="6567330"/>
                <a:ext cx="3026879" cy="421936"/>
              </a:xfrm>
              <a:prstGeom prst="rect">
                <a:avLst/>
              </a:prstGeom>
              <a:noFill/>
            </p:spPr>
            <p:txBody>
              <a:bodyPr wrap="square" rtlCol="0">
                <a:spAutoFit/>
              </a:bodyPr>
              <a:lstStyle/>
              <a:p>
                <a:r>
                  <a:rPr lang="en-US" sz="1400" dirty="0" smtClean="0">
                    <a:solidFill>
                      <a:srgbClr val="FF0000"/>
                    </a:solidFill>
                  </a:rPr>
                  <a:t>external adversary</a:t>
                </a:r>
                <a:endParaRPr lang="en-US" sz="1400" dirty="0">
                  <a:solidFill>
                    <a:srgbClr val="FF0000"/>
                  </a:solidFill>
                </a:endParaRPr>
              </a:p>
            </p:txBody>
          </p:sp>
          <p:sp>
            <p:nvSpPr>
              <p:cNvPr id="153" name="Oval 152"/>
              <p:cNvSpPr/>
              <p:nvPr/>
            </p:nvSpPr>
            <p:spPr bwMode="auto">
              <a:xfrm>
                <a:off x="2015762" y="1613742"/>
                <a:ext cx="725674" cy="342648"/>
              </a:xfrm>
              <a:prstGeom prst="ellipse">
                <a:avLst/>
              </a:prstGeom>
              <a:solidFill>
                <a:srgbClr val="008000">
                  <a:alpha val="7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sp>
            <p:nvSpPr>
              <p:cNvPr id="154" name="Oval 153"/>
              <p:cNvSpPr/>
              <p:nvPr/>
            </p:nvSpPr>
            <p:spPr bwMode="auto">
              <a:xfrm>
                <a:off x="2941306" y="1604895"/>
                <a:ext cx="873125" cy="342648"/>
              </a:xfrm>
              <a:prstGeom prst="ellipse">
                <a:avLst/>
              </a:prstGeom>
              <a:solidFill>
                <a:srgbClr val="008000">
                  <a:alpha val="7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sp>
            <p:nvSpPr>
              <p:cNvPr id="155" name="Oval 154"/>
              <p:cNvSpPr/>
              <p:nvPr/>
            </p:nvSpPr>
            <p:spPr bwMode="auto">
              <a:xfrm>
                <a:off x="5611480" y="1596050"/>
                <a:ext cx="942181" cy="342648"/>
              </a:xfrm>
              <a:prstGeom prst="ellipse">
                <a:avLst/>
              </a:prstGeom>
              <a:solidFill>
                <a:srgbClr val="008000">
                  <a:alpha val="70000"/>
                </a:srgbClr>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sp>
            <p:nvSpPr>
              <p:cNvPr id="156" name="TextBox 155"/>
              <p:cNvSpPr txBox="1"/>
              <p:nvPr/>
            </p:nvSpPr>
            <p:spPr>
              <a:xfrm>
                <a:off x="4540308" y="1371641"/>
                <a:ext cx="605495" cy="632903"/>
              </a:xfrm>
              <a:prstGeom prst="rect">
                <a:avLst/>
              </a:prstGeom>
              <a:noFill/>
            </p:spPr>
            <p:txBody>
              <a:bodyPr wrap="square" rtlCol="0">
                <a:spAutoFit/>
              </a:bodyPr>
              <a:lstStyle/>
              <a:p>
                <a:r>
                  <a:rPr lang="en-US" sz="2400" dirty="0" smtClean="0">
                    <a:solidFill>
                      <a:srgbClr val="008000"/>
                    </a:solidFill>
                  </a:rPr>
                  <a:t>…</a:t>
                </a:r>
                <a:endParaRPr lang="en-US" sz="2400" dirty="0">
                  <a:solidFill>
                    <a:srgbClr val="008000"/>
                  </a:solidFill>
                </a:endParaRPr>
              </a:p>
            </p:txBody>
          </p:sp>
          <p:sp>
            <p:nvSpPr>
              <p:cNvPr id="157" name="TextBox 156"/>
              <p:cNvSpPr txBox="1"/>
              <p:nvPr/>
            </p:nvSpPr>
            <p:spPr>
              <a:xfrm>
                <a:off x="1881093" y="1610022"/>
                <a:ext cx="1293575" cy="328901"/>
              </a:xfrm>
              <a:prstGeom prst="rect">
                <a:avLst/>
              </a:prstGeom>
              <a:noFill/>
            </p:spPr>
            <p:txBody>
              <a:bodyPr wrap="square" rtlCol="0">
                <a:spAutoFit/>
              </a:bodyPr>
              <a:lstStyle/>
              <a:p>
                <a:r>
                  <a:rPr lang="en-US" sz="1100" dirty="0" smtClean="0"/>
                  <a:t>routing</a:t>
                </a:r>
                <a:endParaRPr lang="en-US" sz="1100" dirty="0"/>
              </a:p>
            </p:txBody>
          </p:sp>
          <p:sp>
            <p:nvSpPr>
              <p:cNvPr id="158" name="TextBox 157"/>
              <p:cNvSpPr txBox="1"/>
              <p:nvPr/>
            </p:nvSpPr>
            <p:spPr>
              <a:xfrm>
                <a:off x="2930348" y="1552068"/>
                <a:ext cx="1463519" cy="477873"/>
              </a:xfrm>
              <a:prstGeom prst="rect">
                <a:avLst/>
              </a:prstGeom>
              <a:noFill/>
            </p:spPr>
            <p:txBody>
              <a:bodyPr wrap="square" rtlCol="0">
                <a:spAutoFit/>
              </a:bodyPr>
              <a:lstStyle/>
              <a:p>
                <a:pPr>
                  <a:lnSpc>
                    <a:spcPct val="85000"/>
                  </a:lnSpc>
                </a:pPr>
                <a:r>
                  <a:rPr lang="en-US" sz="1100" dirty="0" smtClean="0"/>
                  <a:t>access control</a:t>
                </a:r>
                <a:endParaRPr lang="en-US" sz="1100" dirty="0"/>
              </a:p>
            </p:txBody>
          </p:sp>
          <p:sp>
            <p:nvSpPr>
              <p:cNvPr id="159" name="TextBox 158"/>
              <p:cNvSpPr txBox="1"/>
              <p:nvPr/>
            </p:nvSpPr>
            <p:spPr>
              <a:xfrm>
                <a:off x="5568251" y="1543092"/>
                <a:ext cx="1257276" cy="477873"/>
              </a:xfrm>
              <a:prstGeom prst="rect">
                <a:avLst/>
              </a:prstGeom>
              <a:noFill/>
            </p:spPr>
            <p:txBody>
              <a:bodyPr wrap="square" rtlCol="0">
                <a:spAutoFit/>
              </a:bodyPr>
              <a:lstStyle/>
              <a:p>
                <a:pPr algn="ctr">
                  <a:lnSpc>
                    <a:spcPct val="85000"/>
                  </a:lnSpc>
                </a:pPr>
                <a:r>
                  <a:rPr lang="en-US" sz="1100" dirty="0" smtClean="0"/>
                  <a:t>load</a:t>
                </a:r>
              </a:p>
              <a:p>
                <a:pPr algn="ctr">
                  <a:lnSpc>
                    <a:spcPct val="85000"/>
                  </a:lnSpc>
                </a:pPr>
                <a:r>
                  <a:rPr lang="en-US" sz="1100" dirty="0" smtClean="0"/>
                  <a:t>balance</a:t>
                </a:r>
                <a:endParaRPr lang="en-US" sz="1100" dirty="0"/>
              </a:p>
            </p:txBody>
          </p:sp>
        </p:grpSp>
        <p:pic>
          <p:nvPicPr>
            <p:cNvPr id="26" name="Picture 25" descr="Download Lenovo Desktop Computer HQ PNG Image | FreePNGIm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34199" y="5354205"/>
              <a:ext cx="428922" cy="381000"/>
            </a:xfrm>
            <a:prstGeom prst="rect">
              <a:avLst/>
            </a:prstGeom>
          </p:spPr>
        </p:pic>
        <p:pic>
          <p:nvPicPr>
            <p:cNvPr id="27" name="Picture 26" descr="&lt;strong&gt;Demon&lt;/strong&gt; 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79666" y="5474841"/>
              <a:ext cx="353323" cy="330946"/>
            </a:xfrm>
            <a:prstGeom prst="rect">
              <a:avLst/>
            </a:prstGeom>
          </p:spPr>
        </p:pic>
        <p:pic>
          <p:nvPicPr>
            <p:cNvPr id="28" name="Picture 27" descr="&lt;strong&gt;Demon&lt;/strong&gt; 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77711" y="4920157"/>
              <a:ext cx="353323" cy="330946"/>
            </a:xfrm>
            <a:prstGeom prst="rect">
              <a:avLst/>
            </a:prstGeom>
          </p:spPr>
        </p:pic>
        <p:sp>
          <p:nvSpPr>
            <p:cNvPr id="29" name="TextBox 28"/>
            <p:cNvSpPr txBox="1"/>
            <p:nvPr/>
          </p:nvSpPr>
          <p:spPr>
            <a:xfrm>
              <a:off x="2970623" y="4709165"/>
              <a:ext cx="729210" cy="584775"/>
            </a:xfrm>
            <a:prstGeom prst="rect">
              <a:avLst/>
            </a:prstGeom>
            <a:noFill/>
          </p:spPr>
          <p:txBody>
            <a:bodyPr wrap="square" rtlCol="0">
              <a:spAutoFit/>
            </a:bodyPr>
            <a:lstStyle/>
            <a:p>
              <a:r>
                <a:rPr lang="en-US" sz="1600" dirty="0" smtClean="0">
                  <a:solidFill>
                    <a:srgbClr val="FF0000"/>
                  </a:solidFill>
                </a:rPr>
                <a:t>attack target</a:t>
              </a:r>
              <a:endParaRPr lang="en-US" sz="1600" dirty="0">
                <a:solidFill>
                  <a:srgbClr val="FF0000"/>
                </a:solidFill>
              </a:endParaRPr>
            </a:p>
          </p:txBody>
        </p:sp>
        <p:sp>
          <p:nvSpPr>
            <p:cNvPr id="30" name="TextBox 29"/>
            <p:cNvSpPr txBox="1"/>
            <p:nvPr/>
          </p:nvSpPr>
          <p:spPr>
            <a:xfrm>
              <a:off x="4034268" y="1678843"/>
              <a:ext cx="1383462" cy="338554"/>
            </a:xfrm>
            <a:prstGeom prst="rect">
              <a:avLst/>
            </a:prstGeom>
            <a:noFill/>
          </p:spPr>
          <p:txBody>
            <a:bodyPr wrap="square" rtlCol="0">
              <a:spAutoFit/>
            </a:bodyPr>
            <a:lstStyle/>
            <a:p>
              <a:r>
                <a:rPr lang="en-US" sz="1600" dirty="0" smtClean="0">
                  <a:solidFill>
                    <a:srgbClr val="FF0000"/>
                  </a:solidFill>
                </a:rPr>
                <a:t>attack target</a:t>
              </a:r>
              <a:endParaRPr lang="en-US" sz="1600" dirty="0">
                <a:solidFill>
                  <a:srgbClr val="FF0000"/>
                </a:solidFill>
              </a:endParaRPr>
            </a:p>
          </p:txBody>
        </p:sp>
        <p:cxnSp>
          <p:nvCxnSpPr>
            <p:cNvPr id="31" name="Straight Arrow Connector 30"/>
            <p:cNvCxnSpPr/>
            <p:nvPr/>
          </p:nvCxnSpPr>
          <p:spPr>
            <a:xfrm>
              <a:off x="5038393" y="1979859"/>
              <a:ext cx="289814" cy="12715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4247217" y="1974181"/>
              <a:ext cx="207319" cy="15325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410200" y="5173640"/>
              <a:ext cx="978970" cy="523220"/>
            </a:xfrm>
            <a:prstGeom prst="rect">
              <a:avLst/>
            </a:prstGeom>
            <a:noFill/>
          </p:spPr>
          <p:txBody>
            <a:bodyPr wrap="square" rtlCol="0">
              <a:spAutoFit/>
            </a:bodyPr>
            <a:lstStyle/>
            <a:p>
              <a:r>
                <a:rPr lang="en-US" sz="1400" dirty="0" smtClean="0">
                  <a:solidFill>
                    <a:srgbClr val="FF0000"/>
                  </a:solidFill>
                </a:rPr>
                <a:t>internal adversary</a:t>
              </a:r>
              <a:endParaRPr lang="en-US" sz="1400" dirty="0">
                <a:solidFill>
                  <a:srgbClr val="FF0000"/>
                </a:solidFill>
              </a:endParaRPr>
            </a:p>
          </p:txBody>
        </p:sp>
        <p:cxnSp>
          <p:nvCxnSpPr>
            <p:cNvPr id="34" name="Straight Arrow Connector 33"/>
            <p:cNvCxnSpPr>
              <a:stCxn id="30" idx="2"/>
            </p:cNvCxnSpPr>
            <p:nvPr/>
          </p:nvCxnSpPr>
          <p:spPr>
            <a:xfrm>
              <a:off x="4725999" y="2017397"/>
              <a:ext cx="0" cy="2768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10800000">
              <a:off x="2747003" y="2590553"/>
              <a:ext cx="430887" cy="2312300"/>
            </a:xfrm>
            <a:prstGeom prst="rect">
              <a:avLst/>
            </a:prstGeom>
            <a:noFill/>
          </p:spPr>
          <p:txBody>
            <a:bodyPr vert="eaVert" wrap="none" rtlCol="0">
              <a:spAutoFit/>
            </a:bodyPr>
            <a:lstStyle/>
            <a:p>
              <a:r>
                <a:rPr lang="en-US" sz="1600" dirty="0" smtClean="0"/>
                <a:t>Software Defined Network</a:t>
              </a:r>
              <a:endParaRPr lang="en-US" sz="1600" dirty="0"/>
            </a:p>
          </p:txBody>
        </p:sp>
      </p:grpSp>
      <p:sp>
        <p:nvSpPr>
          <p:cNvPr id="3" name="TextBox 2"/>
          <p:cNvSpPr txBox="1"/>
          <p:nvPr/>
        </p:nvSpPr>
        <p:spPr>
          <a:xfrm>
            <a:off x="4323347" y="1981200"/>
            <a:ext cx="1088247" cy="307777"/>
          </a:xfrm>
          <a:prstGeom prst="rect">
            <a:avLst/>
          </a:prstGeom>
          <a:noFill/>
        </p:spPr>
        <p:txBody>
          <a:bodyPr wrap="none" rtlCol="0">
            <a:spAutoFit/>
          </a:bodyPr>
          <a:lstStyle/>
          <a:p>
            <a:r>
              <a:rPr lang="en-US" sz="1400" dirty="0" smtClean="0"/>
              <a:t>control apps</a:t>
            </a:r>
            <a:endParaRPr lang="en-US" sz="1400" dirty="0"/>
          </a:p>
        </p:txBody>
      </p:sp>
    </p:spTree>
    <p:extLst>
      <p:ext uri="{BB962C8B-B14F-4D97-AF65-F5344CB8AC3E}">
        <p14:creationId xmlns:p14="http://schemas.microsoft.com/office/powerpoint/2010/main" val="599280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1095</TotalTime>
  <Words>394</Words>
  <Application>Microsoft Office PowerPoint</Application>
  <PresentationFormat>On-screen Show (4:3)</PresentationFormat>
  <Paragraphs>46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Arial</vt:lpstr>
      <vt:lpstr>Calibri</vt:lpstr>
      <vt:lpstr>Gill Sans MT</vt:lpstr>
      <vt:lpstr>Wingdings</vt:lpstr>
      <vt:lpstr>Wingdings 2</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Tho H.</dc:creator>
  <cp:lastModifiedBy>Ting He</cp:lastModifiedBy>
  <cp:revision>88</cp:revision>
  <cp:lastPrinted>2015-10-08T19:53:32Z</cp:lastPrinted>
  <dcterms:created xsi:type="dcterms:W3CDTF">2014-10-09T15:54:44Z</dcterms:created>
  <dcterms:modified xsi:type="dcterms:W3CDTF">2022-04-17T17:33:56Z</dcterms:modified>
</cp:coreProperties>
</file>